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8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  <p:sldMasterId id="2147483866" r:id="rId2"/>
    <p:sldMasterId id="2147483822" r:id="rId3"/>
    <p:sldMasterId id="2147483832" r:id="rId4"/>
    <p:sldMasterId id="2147483837" r:id="rId5"/>
    <p:sldMasterId id="2147483859" r:id="rId6"/>
    <p:sldMasterId id="2147483864" r:id="rId7"/>
    <p:sldMasterId id="2147483869" r:id="rId8"/>
    <p:sldMasterId id="2147483882" r:id="rId9"/>
  </p:sldMasterIdLst>
  <p:notesMasterIdLst>
    <p:notesMasterId r:id="rId19"/>
  </p:notesMasterIdLst>
  <p:handoutMasterIdLst>
    <p:handoutMasterId r:id="rId20"/>
  </p:handoutMasterIdLst>
  <p:sldIdLst>
    <p:sldId id="256" r:id="rId10"/>
    <p:sldId id="276" r:id="rId11"/>
    <p:sldId id="266" r:id="rId12"/>
    <p:sldId id="265" r:id="rId13"/>
    <p:sldId id="262" r:id="rId14"/>
    <p:sldId id="280" r:id="rId15"/>
    <p:sldId id="269" r:id="rId16"/>
    <p:sldId id="270" r:id="rId17"/>
    <p:sldId id="271" r:id="rId18"/>
  </p:sldIdLst>
  <p:sldSz cx="6092825" cy="342741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0BD"/>
    <a:srgbClr val="0069B4"/>
    <a:srgbClr val="183254"/>
    <a:srgbClr val="187AB5"/>
    <a:srgbClr val="0072BC"/>
    <a:srgbClr val="187AB4"/>
    <a:srgbClr val="E4ECEC"/>
    <a:srgbClr val="477996"/>
    <a:srgbClr val="1B7FB8"/>
    <a:srgbClr val="1A7D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0" autoAdjust="0"/>
    <p:restoredTop sz="94660"/>
  </p:normalViewPr>
  <p:slideViewPr>
    <p:cSldViewPr snapToGrid="0">
      <p:cViewPr varScale="1">
        <p:scale>
          <a:sx n="236" d="100"/>
          <a:sy n="236" d="100"/>
        </p:scale>
        <p:origin x="344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06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EBDD5DB-A9AF-4419-A216-CF879920B4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42DD0A-C490-455A-BC84-8B0CDAE885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DCA99-7FFC-451C-B5D4-6EA44C9D0D76}" type="datetimeFigureOut">
              <a:rPr lang="es-CO" smtClean="0"/>
              <a:t>8/05/23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2A291F2-8BC6-4FB3-B9A1-8764250D8B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09FCE5-A3A7-4D18-A828-5942C58F45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14A9B-9E04-4DF2-8E1A-1EE3AAD16DA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9359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5C339-8ADD-4A5E-87BA-3AF1F1C1B5DB}" type="datetimeFigureOut">
              <a:rPr lang="es-MX" smtClean="0"/>
              <a:t>08/05/23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57250"/>
            <a:ext cx="41116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4E686-707A-4B8F-A571-9E892415E55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7173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1pPr>
    <a:lvl2pPr marL="330510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2pPr>
    <a:lvl3pPr marL="661020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3pPr>
    <a:lvl4pPr marL="991530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4pPr>
    <a:lvl5pPr marL="1322040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5pPr>
    <a:lvl6pPr marL="1652549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6pPr>
    <a:lvl7pPr marL="1983059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7pPr>
    <a:lvl8pPr marL="2313569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8pPr>
    <a:lvl9pPr marL="2644079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23b39f4fdc0_1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23b39f4fdc0_1_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Glider Days:</a:t>
            </a:r>
            <a:r>
              <a:rPr lang="en-US">
                <a:solidFill>
                  <a:schemeClr val="dk1"/>
                </a:solidFill>
              </a:rPr>
              <a:t> The cumulative number of days that all gliders were at sea collecting observations. This is a similar metric as Days At Sea for ships.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2022 Completed Glider Days and GTS Profiles: </a:t>
            </a:r>
            <a:r>
              <a:rPr lang="en-US">
                <a:solidFill>
                  <a:schemeClr val="dk1"/>
                </a:solidFill>
              </a:rPr>
              <a:t>Computed for all Atlantic basin gliders in the water between Jun 1 and Nov 30, 2022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/>
              <a:t>Annual Glider Profiles &amp; Days:</a:t>
            </a:r>
            <a:r>
              <a:rPr lang="en-US"/>
              <a:t> Chart data is for Jun 1 to Nov 30 for all Atlantic basin glider observations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Profiles	Days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2018	126,309	3,068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2019	108,373	2,321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2020	163,006	3,542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2021	119,013	3,684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	96,625		3,432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ioc.unesco.org/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iocaribe.ioc-unesco.org/" TargetMode="Externa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ioc.unesco.org/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iocaribe.ioc-unesco.org/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://iocaribe.ioc-unesco.org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ioc.unesco.org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E6661BA9-C209-21BE-5F3F-BD049FA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11"/>
          <a:stretch/>
        </p:blipFill>
        <p:spPr>
          <a:xfrm>
            <a:off x="3033186" y="934362"/>
            <a:ext cx="2926974" cy="1104459"/>
          </a:xfrm>
          <a:prstGeom prst="rect">
            <a:avLst/>
          </a:prstGeom>
          <a:effectLst/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919E7DD-0857-B189-1468-586AF8C29DEB}"/>
              </a:ext>
            </a:extLst>
          </p:cNvPr>
          <p:cNvSpPr/>
          <p:nvPr userDrawn="1"/>
        </p:nvSpPr>
        <p:spPr>
          <a:xfrm>
            <a:off x="1" y="3221046"/>
            <a:ext cx="4314824" cy="206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D69B577-034B-D40F-695F-CC047F110C3C}"/>
              </a:ext>
            </a:extLst>
          </p:cNvPr>
          <p:cNvSpPr/>
          <p:nvPr userDrawn="1"/>
        </p:nvSpPr>
        <p:spPr>
          <a:xfrm>
            <a:off x="63401" y="3333380"/>
            <a:ext cx="2127350" cy="4571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s-ES" sz="600" b="1" i="0" u="none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ioc.unesco.org</a:t>
            </a:r>
            <a:r>
              <a:rPr lang="en-US" altLang="es-ES" sz="600" b="1" i="0" u="none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| </a:t>
            </a:r>
            <a:r>
              <a:rPr lang="en-US" altLang="es-ES" sz="600" b="1" i="0" u="none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iocaribe.ioc-unesco.org</a:t>
            </a:r>
            <a:endParaRPr lang="en-US" altLang="es-ES" sz="600" b="1" i="0" u="none" dirty="0">
              <a:solidFill>
                <a:schemeClr val="bg1"/>
              </a:solidFill>
              <a:effectLst/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5D74EE00-CD4B-76B3-AD62-6ED1BFFC5927}"/>
              </a:ext>
            </a:extLst>
          </p:cNvPr>
          <p:cNvCxnSpPr>
            <a:cxnSpLocks/>
          </p:cNvCxnSpPr>
          <p:nvPr userDrawn="1"/>
        </p:nvCxnSpPr>
        <p:spPr>
          <a:xfrm>
            <a:off x="0" y="3255063"/>
            <a:ext cx="2071688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C601AE5-048E-A11B-FF48-ED1941B28424}"/>
              </a:ext>
            </a:extLst>
          </p:cNvPr>
          <p:cNvSpPr txBox="1"/>
          <p:nvPr userDrawn="1"/>
        </p:nvSpPr>
        <p:spPr>
          <a:xfrm>
            <a:off x="4576698" y="59377"/>
            <a:ext cx="1383462" cy="815608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2400" b="1" i="0" kern="120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SESSION </a:t>
            </a:r>
          </a:p>
          <a:p>
            <a:pPr algn="l"/>
            <a:r>
              <a:rPr lang="en-US" sz="2400" b="1" i="0" kern="120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IOCARIBE</a:t>
            </a:r>
            <a:endParaRPr lang="en-US" sz="600" b="1" i="0" kern="1200" dirty="0">
              <a:solidFill>
                <a:schemeClr val="bg1"/>
              </a:solidFill>
              <a:effectLst/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l"/>
            <a:endParaRPr lang="en-US" sz="500" b="1" i="0" kern="1200" dirty="0">
              <a:solidFill>
                <a:schemeClr val="bg1"/>
              </a:solidFill>
              <a:effectLst/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1E17C5A-C5A3-4112-8C7F-8EE3BBDD44E2}"/>
              </a:ext>
            </a:extLst>
          </p:cNvPr>
          <p:cNvSpPr/>
          <p:nvPr userDrawn="1"/>
        </p:nvSpPr>
        <p:spPr>
          <a:xfrm>
            <a:off x="4712287" y="2238375"/>
            <a:ext cx="1247874" cy="1189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105D75C-6C6B-5BFD-3093-90675E0EBED1}"/>
              </a:ext>
            </a:extLst>
          </p:cNvPr>
          <p:cNvSpPr txBox="1"/>
          <p:nvPr userDrawn="1"/>
        </p:nvSpPr>
        <p:spPr>
          <a:xfrm>
            <a:off x="4712287" y="2405298"/>
            <a:ext cx="1247873" cy="400110"/>
          </a:xfrm>
          <a:prstGeom prst="rect">
            <a:avLst/>
          </a:prstGeom>
          <a:solidFill>
            <a:srgbClr val="0069B4"/>
          </a:solidFill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s-ES" sz="1000" b="1" i="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+mj-ea"/>
                <a:cs typeface="Nirmala UI" panose="020B0502040204020203" pitchFamily="34" charset="0"/>
              </a:rPr>
              <a:t>Bogotá, Colombia </a:t>
            </a:r>
          </a:p>
          <a:p>
            <a:pPr algn="ctr">
              <a:spcBef>
                <a:spcPct val="0"/>
              </a:spcBef>
              <a:buNone/>
            </a:pPr>
            <a:r>
              <a:rPr lang="es-MX" sz="1000" b="1" i="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+mj-ea"/>
                <a:cs typeface="Nirmala UI" panose="020B0502040204020203" pitchFamily="34" charset="0"/>
              </a:rPr>
              <a:t>May 08 - 11, 2023</a:t>
            </a:r>
            <a:r>
              <a:rPr lang="en-US" sz="1000" b="1" i="0" kern="120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4C34F3C-3115-680E-5FD3-F4FEC80400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05" y="3148848"/>
            <a:ext cx="661018" cy="212429"/>
          </a:xfrm>
          <a:prstGeom prst="rect">
            <a:avLst/>
          </a:prstGeom>
        </p:spPr>
      </p:pic>
      <p:pic>
        <p:nvPicPr>
          <p:cNvPr id="16" name="Imagen 1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E17713D-BE60-C40F-F09C-DDB30BAA1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t="3662" r="11491" b="13430"/>
          <a:stretch/>
        </p:blipFill>
        <p:spPr>
          <a:xfrm>
            <a:off x="4788000" y="2883296"/>
            <a:ext cx="1088194" cy="165631"/>
          </a:xfrm>
          <a:prstGeom prst="rect">
            <a:avLst/>
          </a:prstGeom>
        </p:spPr>
      </p:pic>
      <p:pic>
        <p:nvPicPr>
          <p:cNvPr id="17" name="Imagen 1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6EA0954-3C9E-1E46-E57E-3E410B446E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0" y="3079238"/>
            <a:ext cx="383814" cy="277443"/>
          </a:xfrm>
          <a:prstGeom prst="rect">
            <a:avLst/>
          </a:prstGeom>
        </p:spPr>
      </p:pic>
      <p:sp>
        <p:nvSpPr>
          <p:cNvPr id="18" name="Google Shape;9007;p92">
            <a:extLst>
              <a:ext uri="{FF2B5EF4-FFF2-40B4-BE49-F238E27FC236}">
                <a16:creationId xmlns:a16="http://schemas.microsoft.com/office/drawing/2014/main" id="{B11A05CB-8179-1527-8462-AFD4ECB34135}"/>
              </a:ext>
            </a:extLst>
          </p:cNvPr>
          <p:cNvSpPr/>
          <p:nvPr userDrawn="1"/>
        </p:nvSpPr>
        <p:spPr>
          <a:xfrm>
            <a:off x="115380" y="3079353"/>
            <a:ext cx="149879" cy="122283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19" name="Google Shape;9004;p92">
            <a:extLst>
              <a:ext uri="{FF2B5EF4-FFF2-40B4-BE49-F238E27FC236}">
                <a16:creationId xmlns:a16="http://schemas.microsoft.com/office/drawing/2014/main" id="{F272E931-BFFA-A4A6-B319-77B85207F0CB}"/>
              </a:ext>
            </a:extLst>
          </p:cNvPr>
          <p:cNvSpPr/>
          <p:nvPr userDrawn="1"/>
        </p:nvSpPr>
        <p:spPr>
          <a:xfrm>
            <a:off x="317134" y="3096413"/>
            <a:ext cx="79951" cy="79337"/>
          </a:xfrm>
          <a:custGeom>
            <a:avLst/>
            <a:gdLst/>
            <a:ahLst/>
            <a:cxnLst/>
            <a:rect l="l" t="t" r="r" b="b"/>
            <a:pathLst>
              <a:path w="12288" h="12287" extrusionOk="0">
                <a:moveTo>
                  <a:pt x="10053" y="1117"/>
                </a:moveTo>
                <a:cubicBezTo>
                  <a:pt x="10669" y="1117"/>
                  <a:pt x="11171" y="1617"/>
                  <a:pt x="11171" y="2233"/>
                </a:cubicBezTo>
                <a:cubicBezTo>
                  <a:pt x="11170" y="2850"/>
                  <a:pt x="10669" y="3351"/>
                  <a:pt x="10053" y="3351"/>
                </a:cubicBezTo>
                <a:cubicBezTo>
                  <a:pt x="9438" y="3351"/>
                  <a:pt x="8937" y="2850"/>
                  <a:pt x="8937" y="2233"/>
                </a:cubicBezTo>
                <a:cubicBezTo>
                  <a:pt x="8937" y="1617"/>
                  <a:pt x="9438" y="1117"/>
                  <a:pt x="10053" y="1117"/>
                </a:cubicBezTo>
                <a:close/>
                <a:moveTo>
                  <a:pt x="6144" y="2233"/>
                </a:moveTo>
                <a:cubicBezTo>
                  <a:pt x="8300" y="2233"/>
                  <a:pt x="10053" y="3988"/>
                  <a:pt x="10053" y="6144"/>
                </a:cubicBezTo>
                <a:cubicBezTo>
                  <a:pt x="10053" y="8299"/>
                  <a:pt x="8300" y="10054"/>
                  <a:pt x="6144" y="10054"/>
                </a:cubicBezTo>
                <a:cubicBezTo>
                  <a:pt x="3989" y="10054"/>
                  <a:pt x="2234" y="8299"/>
                  <a:pt x="2234" y="6144"/>
                </a:cubicBezTo>
                <a:cubicBezTo>
                  <a:pt x="2234" y="3988"/>
                  <a:pt x="3987" y="2233"/>
                  <a:pt x="6144" y="2233"/>
                </a:cubicBezTo>
                <a:close/>
                <a:moveTo>
                  <a:pt x="1675" y="1"/>
                </a:moveTo>
                <a:cubicBezTo>
                  <a:pt x="752" y="1"/>
                  <a:pt x="0" y="751"/>
                  <a:pt x="0" y="1676"/>
                </a:cubicBezTo>
                <a:lnTo>
                  <a:pt x="0" y="10611"/>
                </a:lnTo>
                <a:cubicBezTo>
                  <a:pt x="0" y="11536"/>
                  <a:pt x="752" y="12286"/>
                  <a:pt x="1675" y="12286"/>
                </a:cubicBezTo>
                <a:lnTo>
                  <a:pt x="10612" y="12286"/>
                </a:lnTo>
                <a:cubicBezTo>
                  <a:pt x="11536" y="12286"/>
                  <a:pt x="12288" y="11536"/>
                  <a:pt x="12288" y="10611"/>
                </a:cubicBezTo>
                <a:lnTo>
                  <a:pt x="12288" y="1676"/>
                </a:lnTo>
                <a:cubicBezTo>
                  <a:pt x="12288" y="752"/>
                  <a:pt x="11536" y="1"/>
                  <a:pt x="1061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20" name="Google Shape;9005;p92">
            <a:extLst>
              <a:ext uri="{FF2B5EF4-FFF2-40B4-BE49-F238E27FC236}">
                <a16:creationId xmlns:a16="http://schemas.microsoft.com/office/drawing/2014/main" id="{015FB277-994F-FA8F-6449-C319DD80D6FB}"/>
              </a:ext>
            </a:extLst>
          </p:cNvPr>
          <p:cNvSpPr/>
          <p:nvPr userDrawn="1"/>
        </p:nvSpPr>
        <p:spPr>
          <a:xfrm>
            <a:off x="338930" y="3118050"/>
            <a:ext cx="36358" cy="36062"/>
          </a:xfrm>
          <a:custGeom>
            <a:avLst/>
            <a:gdLst/>
            <a:ahLst/>
            <a:cxnLst/>
            <a:rect l="l" t="t" r="r" b="b"/>
            <a:pathLst>
              <a:path w="5588" h="5585" extrusionOk="0">
                <a:moveTo>
                  <a:pt x="2794" y="0"/>
                </a:moveTo>
                <a:cubicBezTo>
                  <a:pt x="1255" y="0"/>
                  <a:pt x="1" y="1252"/>
                  <a:pt x="1" y="2793"/>
                </a:cubicBezTo>
                <a:cubicBezTo>
                  <a:pt x="1" y="4332"/>
                  <a:pt x="1255" y="5585"/>
                  <a:pt x="2794" y="5585"/>
                </a:cubicBezTo>
                <a:cubicBezTo>
                  <a:pt x="4333" y="5585"/>
                  <a:pt x="5587" y="4332"/>
                  <a:pt x="5587" y="2793"/>
                </a:cubicBezTo>
                <a:cubicBezTo>
                  <a:pt x="5587" y="1252"/>
                  <a:pt x="4333" y="0"/>
                  <a:pt x="27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21" name="Google Shape;9006;p92">
            <a:extLst>
              <a:ext uri="{FF2B5EF4-FFF2-40B4-BE49-F238E27FC236}">
                <a16:creationId xmlns:a16="http://schemas.microsoft.com/office/drawing/2014/main" id="{14A84956-213E-5012-8B95-107F8BBEE800}"/>
              </a:ext>
            </a:extLst>
          </p:cNvPr>
          <p:cNvSpPr/>
          <p:nvPr userDrawn="1"/>
        </p:nvSpPr>
        <p:spPr>
          <a:xfrm>
            <a:off x="295092" y="3074531"/>
            <a:ext cx="124039" cy="123102"/>
          </a:xfrm>
          <a:custGeom>
            <a:avLst/>
            <a:gdLst/>
            <a:ahLst/>
            <a:cxnLst/>
            <a:rect l="l" t="t" r="r" b="b"/>
            <a:pathLst>
              <a:path w="19064" h="19065" extrusionOk="0">
                <a:moveTo>
                  <a:pt x="14000" y="2271"/>
                </a:moveTo>
                <a:cubicBezTo>
                  <a:pt x="15539" y="2271"/>
                  <a:pt x="16794" y="3524"/>
                  <a:pt x="16794" y="5065"/>
                </a:cubicBezTo>
                <a:lnTo>
                  <a:pt x="16794" y="14000"/>
                </a:lnTo>
                <a:cubicBezTo>
                  <a:pt x="16794" y="15541"/>
                  <a:pt x="15539" y="16793"/>
                  <a:pt x="14000" y="16793"/>
                </a:cubicBezTo>
                <a:lnTo>
                  <a:pt x="5063" y="16793"/>
                </a:lnTo>
                <a:cubicBezTo>
                  <a:pt x="3524" y="16793"/>
                  <a:pt x="2272" y="15541"/>
                  <a:pt x="2272" y="14000"/>
                </a:cubicBezTo>
                <a:lnTo>
                  <a:pt x="2272" y="5065"/>
                </a:lnTo>
                <a:cubicBezTo>
                  <a:pt x="2272" y="3524"/>
                  <a:pt x="3524" y="2271"/>
                  <a:pt x="5063" y="2271"/>
                </a:cubicBezTo>
                <a:close/>
                <a:moveTo>
                  <a:pt x="2829" y="0"/>
                </a:moveTo>
                <a:cubicBezTo>
                  <a:pt x="1290" y="0"/>
                  <a:pt x="0" y="1290"/>
                  <a:pt x="0" y="2831"/>
                </a:cubicBezTo>
                <a:lnTo>
                  <a:pt x="0" y="16234"/>
                </a:lnTo>
                <a:cubicBezTo>
                  <a:pt x="0" y="17775"/>
                  <a:pt x="1290" y="19065"/>
                  <a:pt x="2829" y="19065"/>
                </a:cubicBezTo>
                <a:lnTo>
                  <a:pt x="16235" y="19065"/>
                </a:lnTo>
                <a:cubicBezTo>
                  <a:pt x="17774" y="19065"/>
                  <a:pt x="19063" y="17775"/>
                  <a:pt x="19063" y="16234"/>
                </a:cubicBezTo>
                <a:lnTo>
                  <a:pt x="19063" y="2831"/>
                </a:lnTo>
                <a:cubicBezTo>
                  <a:pt x="19063" y="1290"/>
                  <a:pt x="17774" y="0"/>
                  <a:pt x="162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22" name="CuadroTexto 50">
            <a:extLst>
              <a:ext uri="{FF2B5EF4-FFF2-40B4-BE49-F238E27FC236}">
                <a16:creationId xmlns:a16="http://schemas.microsoft.com/office/drawing/2014/main" id="{6D2DF20B-341B-DD89-FC1E-F5B0F4D8B537}"/>
              </a:ext>
            </a:extLst>
          </p:cNvPr>
          <p:cNvSpPr txBox="1"/>
          <p:nvPr userDrawn="1"/>
        </p:nvSpPr>
        <p:spPr>
          <a:xfrm>
            <a:off x="314106" y="3073003"/>
            <a:ext cx="1618758" cy="123111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lvl="0" algn="r">
              <a:defRPr sz="800" b="1" i="1">
                <a:solidFill>
                  <a:srgbClr val="1240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 sz="800" i="0" u="none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@IocUnesco | @Iocaribeocean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7231778-18FE-1A62-9E0C-92FB1F140CDF}"/>
              </a:ext>
            </a:extLst>
          </p:cNvPr>
          <p:cNvSpPr txBox="1"/>
          <p:nvPr userDrawn="1"/>
        </p:nvSpPr>
        <p:spPr>
          <a:xfrm>
            <a:off x="3118870" y="7632"/>
            <a:ext cx="1669130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6000" b="1" i="0" kern="120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17</a:t>
            </a:r>
            <a:r>
              <a:rPr lang="en-US" sz="6000" b="1" i="0" kern="1200" baseline="3000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th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379227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77476" r="38087" b="1776"/>
          <a:stretch/>
        </p:blipFill>
        <p:spPr>
          <a:xfrm>
            <a:off x="-1" y="3168650"/>
            <a:ext cx="6092825" cy="258763"/>
          </a:xfrm>
          <a:prstGeom prst="rect">
            <a:avLst/>
          </a:prstGeom>
        </p:spPr>
      </p:pic>
      <p:sp>
        <p:nvSpPr>
          <p:cNvPr id="3" name="Marcador de contenido 8">
            <a:extLst>
              <a:ext uri="{FF2B5EF4-FFF2-40B4-BE49-F238E27FC236}">
                <a16:creationId xmlns:a16="http://schemas.microsoft.com/office/drawing/2014/main" id="{06B405BB-3BE7-0754-417E-2EA893F025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15901" y="542289"/>
            <a:ext cx="5715000" cy="2550162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38E61EBC-EF38-BA34-B3D2-EAC9C1F3B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rgbClr val="0069B4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 dirty="0"/>
              <a:t>Title / Subtitle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0822768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8">
            <a:extLst>
              <a:ext uri="{FF2B5EF4-FFF2-40B4-BE49-F238E27FC236}">
                <a16:creationId xmlns:a16="http://schemas.microsoft.com/office/drawing/2014/main" id="{3380CD56-4E1F-4A2B-E4C5-6D6F2C17ABD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8287" y="542289"/>
            <a:ext cx="5662614" cy="2550162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2F64E337-9A7E-7014-AE61-DE14CC429D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rgbClr val="0069B4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 dirty="0"/>
              <a:t>Title / Subtitle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044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5DA55EBD-3B16-B29D-B886-1BEBE9A44CBA}"/>
              </a:ext>
            </a:extLst>
          </p:cNvPr>
          <p:cNvSpPr/>
          <p:nvPr userDrawn="1"/>
        </p:nvSpPr>
        <p:spPr>
          <a:xfrm>
            <a:off x="1222876" y="581315"/>
            <a:ext cx="3764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498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8815F07-0BA7-CD1F-F143-8517E6B505FB}"/>
              </a:ext>
            </a:extLst>
          </p:cNvPr>
          <p:cNvSpPr/>
          <p:nvPr userDrawn="1"/>
        </p:nvSpPr>
        <p:spPr>
          <a:xfrm>
            <a:off x="1222876" y="1398395"/>
            <a:ext cx="4415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498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MUCHAS GRACIAS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AAFB3EBF-6DBB-FDE8-7507-B0BB95CAA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r="-1568"/>
          <a:stretch/>
        </p:blipFill>
        <p:spPr>
          <a:xfrm>
            <a:off x="3795301" y="683394"/>
            <a:ext cx="503650" cy="37641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B6731257-4B57-4A17-4846-8A69791C7F02}"/>
              </a:ext>
            </a:extLst>
          </p:cNvPr>
          <p:cNvSpPr/>
          <p:nvPr userDrawn="1"/>
        </p:nvSpPr>
        <p:spPr>
          <a:xfrm>
            <a:off x="1222876" y="2232111"/>
            <a:ext cx="4415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defTabSz="6498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MERCI BEAUCOUP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2E112961-6649-C680-80E5-3A18B5A429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r="-1568"/>
          <a:stretch/>
        </p:blipFill>
        <p:spPr>
          <a:xfrm>
            <a:off x="5197359" y="1502574"/>
            <a:ext cx="503650" cy="376415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92FC6348-6394-AC2C-136D-4398EB1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r="-1568"/>
          <a:stretch/>
        </p:blipFill>
        <p:spPr>
          <a:xfrm>
            <a:off x="5197359" y="2336290"/>
            <a:ext cx="503650" cy="37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23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418882" y="182478"/>
            <a:ext cx="5255062" cy="6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>
            <a:off x="418882" y="912390"/>
            <a:ext cx="5255062" cy="21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463" lvl="0" indent="-17134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6926" lvl="1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389" lvl="2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3851" lvl="3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314" lvl="4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0777" lvl="5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240" lvl="6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7703" lvl="7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166" lvl="8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418882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93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>
            <a:spLocks noGrp="1"/>
          </p:cNvSpPr>
          <p:nvPr>
            <p:ph type="dt" idx="10"/>
          </p:nvPr>
        </p:nvSpPr>
        <p:spPr>
          <a:xfrm>
            <a:off x="418882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ftr" idx="11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sldNum" idx="12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43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6"/>
          <p:cNvSpPr txBox="1">
            <a:spLocks noGrp="1"/>
          </p:cNvSpPr>
          <p:nvPr>
            <p:ph type="ctrTitle"/>
          </p:nvPr>
        </p:nvSpPr>
        <p:spPr>
          <a:xfrm>
            <a:off x="761603" y="560922"/>
            <a:ext cx="4569619" cy="119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29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subTitle" idx="1"/>
          </p:nvPr>
        </p:nvSpPr>
        <p:spPr>
          <a:xfrm>
            <a:off x="761603" y="1800185"/>
            <a:ext cx="4569619" cy="827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199"/>
            </a:lvl1pPr>
            <a:lvl2pPr lvl="1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999"/>
            </a:lvl2pPr>
            <a:lvl3pPr lvl="2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899"/>
            </a:lvl3pPr>
            <a:lvl4pPr lvl="3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/>
            </a:lvl4pPr>
            <a:lvl5pPr lvl="4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/>
            </a:lvl5pPr>
            <a:lvl6pPr lvl="5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/>
            </a:lvl6pPr>
            <a:lvl7pPr lvl="6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/>
            </a:lvl7pPr>
            <a:lvl8pPr lvl="7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/>
            </a:lvl8pPr>
            <a:lvl9pPr lvl="8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/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dt" idx="10"/>
          </p:nvPr>
        </p:nvSpPr>
        <p:spPr>
          <a:xfrm>
            <a:off x="418882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6"/>
          <p:cNvSpPr txBox="1">
            <a:spLocks noGrp="1"/>
          </p:cNvSpPr>
          <p:nvPr>
            <p:ph type="ftr" idx="11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6"/>
          <p:cNvSpPr txBox="1">
            <a:spLocks noGrp="1"/>
          </p:cNvSpPr>
          <p:nvPr>
            <p:ph type="sldNum" idx="12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38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title"/>
          </p:nvPr>
        </p:nvSpPr>
        <p:spPr>
          <a:xfrm>
            <a:off x="415708" y="854474"/>
            <a:ext cx="5255062" cy="1425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29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body" idx="1"/>
          </p:nvPr>
        </p:nvSpPr>
        <p:spPr>
          <a:xfrm>
            <a:off x="415708" y="2293670"/>
            <a:ext cx="5255062" cy="74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463" lvl="0" indent="-1142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199">
                <a:solidFill>
                  <a:srgbClr val="888888"/>
                </a:solidFill>
              </a:defRPr>
            </a:lvl1pPr>
            <a:lvl2pPr marL="456926" lvl="1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999">
                <a:solidFill>
                  <a:srgbClr val="888888"/>
                </a:solidFill>
              </a:defRPr>
            </a:lvl2pPr>
            <a:lvl3pPr marL="685389" lvl="2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899">
                <a:solidFill>
                  <a:srgbClr val="888888"/>
                </a:solidFill>
              </a:defRPr>
            </a:lvl3pPr>
            <a:lvl4pPr marL="913851" lvl="3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4pPr>
            <a:lvl5pPr marL="1142314" lvl="4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5pPr>
            <a:lvl6pPr marL="1370777" lvl="5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6pPr>
            <a:lvl7pPr marL="1599240" lvl="6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7pPr>
            <a:lvl8pPr marL="1827703" lvl="7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8pPr>
            <a:lvl9pPr marL="2056166" lvl="8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418882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8"/>
          <p:cNvSpPr txBox="1">
            <a:spLocks noGrp="1"/>
          </p:cNvSpPr>
          <p:nvPr>
            <p:ph type="title"/>
          </p:nvPr>
        </p:nvSpPr>
        <p:spPr>
          <a:xfrm>
            <a:off x="418882" y="182478"/>
            <a:ext cx="5255062" cy="6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8"/>
          <p:cNvSpPr txBox="1">
            <a:spLocks noGrp="1"/>
          </p:cNvSpPr>
          <p:nvPr>
            <p:ph type="body" idx="1"/>
          </p:nvPr>
        </p:nvSpPr>
        <p:spPr>
          <a:xfrm>
            <a:off x="418882" y="912390"/>
            <a:ext cx="2589451" cy="21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463" lvl="0" indent="-17134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6926" lvl="1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389" lvl="2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3851" lvl="3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314" lvl="4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0777" lvl="5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240" lvl="6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7703" lvl="7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166" lvl="8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8"/>
          <p:cNvSpPr txBox="1">
            <a:spLocks noGrp="1"/>
          </p:cNvSpPr>
          <p:nvPr>
            <p:ph type="body" idx="2"/>
          </p:nvPr>
        </p:nvSpPr>
        <p:spPr>
          <a:xfrm>
            <a:off x="3084492" y="912390"/>
            <a:ext cx="2589451" cy="21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463" lvl="0" indent="-17134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6926" lvl="1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389" lvl="2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3851" lvl="3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314" lvl="4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0777" lvl="5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240" lvl="6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7703" lvl="7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166" lvl="8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38"/>
          <p:cNvSpPr txBox="1">
            <a:spLocks noGrp="1"/>
          </p:cNvSpPr>
          <p:nvPr>
            <p:ph type="dt" idx="10"/>
          </p:nvPr>
        </p:nvSpPr>
        <p:spPr>
          <a:xfrm>
            <a:off x="418882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8"/>
          <p:cNvSpPr txBox="1">
            <a:spLocks noGrp="1"/>
          </p:cNvSpPr>
          <p:nvPr>
            <p:ph type="ftr" idx="11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8"/>
          <p:cNvSpPr txBox="1">
            <a:spLocks noGrp="1"/>
          </p:cNvSpPr>
          <p:nvPr>
            <p:ph type="sldNum" idx="12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17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9"/>
          <p:cNvSpPr txBox="1">
            <a:spLocks noGrp="1"/>
          </p:cNvSpPr>
          <p:nvPr>
            <p:ph type="title"/>
          </p:nvPr>
        </p:nvSpPr>
        <p:spPr>
          <a:xfrm>
            <a:off x="419675" y="182478"/>
            <a:ext cx="5255062" cy="6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9"/>
          <p:cNvSpPr txBox="1">
            <a:spLocks noGrp="1"/>
          </p:cNvSpPr>
          <p:nvPr>
            <p:ph type="body" idx="1"/>
          </p:nvPr>
        </p:nvSpPr>
        <p:spPr>
          <a:xfrm>
            <a:off x="419676" y="840193"/>
            <a:ext cx="2577550" cy="411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463" lvl="0" indent="-1142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199" b="1"/>
            </a:lvl1pPr>
            <a:lvl2pPr marL="456926" lvl="1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999" b="1"/>
            </a:lvl2pPr>
            <a:lvl3pPr marL="685389" lvl="2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899" b="1"/>
            </a:lvl3pPr>
            <a:lvl4pPr marL="913851" lvl="3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2314" lvl="4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0777" lvl="5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599240" lvl="6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7703" lvl="7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6166" lvl="8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104" name="Google Shape;104;p39"/>
          <p:cNvSpPr txBox="1">
            <a:spLocks noGrp="1"/>
          </p:cNvSpPr>
          <p:nvPr>
            <p:ph type="body" idx="2"/>
          </p:nvPr>
        </p:nvSpPr>
        <p:spPr>
          <a:xfrm>
            <a:off x="419676" y="1251958"/>
            <a:ext cx="2577550" cy="1841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463" lvl="0" indent="-17134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6926" lvl="1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389" lvl="2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3851" lvl="3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314" lvl="4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0777" lvl="5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240" lvl="6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7703" lvl="7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166" lvl="8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39"/>
          <p:cNvSpPr txBox="1">
            <a:spLocks noGrp="1"/>
          </p:cNvSpPr>
          <p:nvPr>
            <p:ph type="body" idx="3"/>
          </p:nvPr>
        </p:nvSpPr>
        <p:spPr>
          <a:xfrm>
            <a:off x="3084493" y="840193"/>
            <a:ext cx="2590244" cy="411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463" lvl="0" indent="-1142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199" b="1"/>
            </a:lvl1pPr>
            <a:lvl2pPr marL="456926" lvl="1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999" b="1"/>
            </a:lvl2pPr>
            <a:lvl3pPr marL="685389" lvl="2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899" b="1"/>
            </a:lvl3pPr>
            <a:lvl4pPr marL="913851" lvl="3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2314" lvl="4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0777" lvl="5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599240" lvl="6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7703" lvl="7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6166" lvl="8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106" name="Google Shape;106;p39"/>
          <p:cNvSpPr txBox="1">
            <a:spLocks noGrp="1"/>
          </p:cNvSpPr>
          <p:nvPr>
            <p:ph type="body" idx="4"/>
          </p:nvPr>
        </p:nvSpPr>
        <p:spPr>
          <a:xfrm>
            <a:off x="3084493" y="1251958"/>
            <a:ext cx="2590244" cy="1841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463" lvl="0" indent="-17134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6926" lvl="1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389" lvl="2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3851" lvl="3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314" lvl="4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0777" lvl="5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240" lvl="6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7703" lvl="7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166" lvl="8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39"/>
          <p:cNvSpPr txBox="1">
            <a:spLocks noGrp="1"/>
          </p:cNvSpPr>
          <p:nvPr>
            <p:ph type="dt" idx="10"/>
          </p:nvPr>
        </p:nvSpPr>
        <p:spPr>
          <a:xfrm>
            <a:off x="418882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9"/>
          <p:cNvSpPr txBox="1">
            <a:spLocks noGrp="1"/>
          </p:cNvSpPr>
          <p:nvPr>
            <p:ph type="ftr" idx="11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9"/>
          <p:cNvSpPr txBox="1">
            <a:spLocks noGrp="1"/>
          </p:cNvSpPr>
          <p:nvPr>
            <p:ph type="sldNum" idx="12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51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0"/>
          <p:cNvSpPr txBox="1">
            <a:spLocks noGrp="1"/>
          </p:cNvSpPr>
          <p:nvPr>
            <p:ph type="title"/>
          </p:nvPr>
        </p:nvSpPr>
        <p:spPr>
          <a:xfrm>
            <a:off x="418882" y="182478"/>
            <a:ext cx="5255062" cy="6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0"/>
          <p:cNvSpPr txBox="1">
            <a:spLocks noGrp="1"/>
          </p:cNvSpPr>
          <p:nvPr>
            <p:ph type="dt" idx="10"/>
          </p:nvPr>
        </p:nvSpPr>
        <p:spPr>
          <a:xfrm>
            <a:off x="418882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0"/>
          <p:cNvSpPr txBox="1">
            <a:spLocks noGrp="1"/>
          </p:cNvSpPr>
          <p:nvPr>
            <p:ph type="ftr" idx="11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0"/>
          <p:cNvSpPr txBox="1">
            <a:spLocks noGrp="1"/>
          </p:cNvSpPr>
          <p:nvPr>
            <p:ph type="sldNum" idx="12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85F4C457-73BA-4217-690B-04413E1BF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11"/>
          <a:stretch/>
        </p:blipFill>
        <p:spPr>
          <a:xfrm>
            <a:off x="3033186" y="934362"/>
            <a:ext cx="2926974" cy="1104459"/>
          </a:xfrm>
          <a:prstGeom prst="rect">
            <a:avLst/>
          </a:prstGeom>
          <a:effectLst/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8718349-DCFE-57F1-7009-D2A1D9F3CFEB}"/>
              </a:ext>
            </a:extLst>
          </p:cNvPr>
          <p:cNvSpPr/>
          <p:nvPr userDrawn="1"/>
        </p:nvSpPr>
        <p:spPr>
          <a:xfrm>
            <a:off x="1" y="3221046"/>
            <a:ext cx="4314824" cy="206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B4AF8FA-7CBE-8564-FE71-DBA570DCF989}"/>
              </a:ext>
            </a:extLst>
          </p:cNvPr>
          <p:cNvSpPr/>
          <p:nvPr userDrawn="1"/>
        </p:nvSpPr>
        <p:spPr>
          <a:xfrm>
            <a:off x="63401" y="3333380"/>
            <a:ext cx="2127350" cy="4571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s-ES" sz="600" b="1" i="0" u="none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ioc.unesco.org</a:t>
            </a:r>
            <a:r>
              <a:rPr lang="en-US" altLang="es-ES" sz="600" b="1" i="0" u="none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| </a:t>
            </a:r>
            <a:r>
              <a:rPr lang="en-US" altLang="es-ES" sz="600" b="1" i="0" u="none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iocaribe.ioc-unesco.org</a:t>
            </a:r>
            <a:endParaRPr lang="en-US" altLang="es-ES" sz="600" b="1" i="0" u="none" dirty="0">
              <a:solidFill>
                <a:schemeClr val="bg1"/>
              </a:solidFill>
              <a:effectLst/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DACABC1-08A7-E259-D016-4CA7C2753107}"/>
              </a:ext>
            </a:extLst>
          </p:cNvPr>
          <p:cNvCxnSpPr>
            <a:cxnSpLocks/>
          </p:cNvCxnSpPr>
          <p:nvPr userDrawn="1"/>
        </p:nvCxnSpPr>
        <p:spPr>
          <a:xfrm>
            <a:off x="0" y="3255063"/>
            <a:ext cx="2071688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9444AA-E261-A4F7-CD56-D756647D80AC}"/>
              </a:ext>
            </a:extLst>
          </p:cNvPr>
          <p:cNvSpPr txBox="1"/>
          <p:nvPr userDrawn="1"/>
        </p:nvSpPr>
        <p:spPr>
          <a:xfrm>
            <a:off x="4576698" y="59377"/>
            <a:ext cx="1383462" cy="815608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2400" b="1" i="0" kern="120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SESSION </a:t>
            </a:r>
          </a:p>
          <a:p>
            <a:pPr algn="l"/>
            <a:r>
              <a:rPr lang="en-US" sz="2400" b="1" i="0" kern="120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IOCARIBE</a:t>
            </a:r>
            <a:endParaRPr lang="en-US" sz="600" b="1" i="0" kern="1200" dirty="0">
              <a:solidFill>
                <a:schemeClr val="bg1"/>
              </a:solidFill>
              <a:effectLst/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l"/>
            <a:endParaRPr lang="en-US" sz="500" b="1" i="0" kern="1200" dirty="0">
              <a:solidFill>
                <a:schemeClr val="bg1"/>
              </a:solidFill>
              <a:effectLst/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C6E484E-7DFC-2487-304B-320B07FE3EFD}"/>
              </a:ext>
            </a:extLst>
          </p:cNvPr>
          <p:cNvSpPr/>
          <p:nvPr userDrawn="1"/>
        </p:nvSpPr>
        <p:spPr>
          <a:xfrm>
            <a:off x="4712287" y="2238375"/>
            <a:ext cx="1247874" cy="1189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4C92A51-F2D6-4C36-0CE8-F1390F3819F4}"/>
              </a:ext>
            </a:extLst>
          </p:cNvPr>
          <p:cNvSpPr txBox="1"/>
          <p:nvPr userDrawn="1"/>
        </p:nvSpPr>
        <p:spPr>
          <a:xfrm>
            <a:off x="4712287" y="2405298"/>
            <a:ext cx="1247873" cy="400110"/>
          </a:xfrm>
          <a:prstGeom prst="rect">
            <a:avLst/>
          </a:prstGeom>
          <a:solidFill>
            <a:srgbClr val="187AB5"/>
          </a:solidFill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s-ES" sz="1000" b="1" i="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+mj-ea"/>
                <a:cs typeface="Nirmala UI" panose="020B0502040204020203" pitchFamily="34" charset="0"/>
              </a:rPr>
              <a:t>Bogotá, Colombia </a:t>
            </a:r>
          </a:p>
          <a:p>
            <a:pPr algn="ctr">
              <a:spcBef>
                <a:spcPct val="0"/>
              </a:spcBef>
              <a:buNone/>
            </a:pPr>
            <a:r>
              <a:rPr lang="es-MX" sz="1000" b="1" i="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+mj-ea"/>
                <a:cs typeface="Nirmala UI" panose="020B0502040204020203" pitchFamily="34" charset="0"/>
              </a:rPr>
              <a:t>May 08 - 11, 2023</a:t>
            </a:r>
            <a:r>
              <a:rPr lang="en-US" sz="1000" b="1" i="0" kern="120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C297D7A-6E8C-CC67-4726-F9E9096447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05" y="3148848"/>
            <a:ext cx="661018" cy="212429"/>
          </a:xfrm>
          <a:prstGeom prst="rect">
            <a:avLst/>
          </a:prstGeom>
        </p:spPr>
      </p:pic>
      <p:pic>
        <p:nvPicPr>
          <p:cNvPr id="24" name="Imagen 2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7942B62-3E27-8467-35EA-A2AA1617ED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t="3662" r="11491" b="13430"/>
          <a:stretch/>
        </p:blipFill>
        <p:spPr>
          <a:xfrm>
            <a:off x="4788000" y="2883296"/>
            <a:ext cx="1088194" cy="165631"/>
          </a:xfrm>
          <a:prstGeom prst="rect">
            <a:avLst/>
          </a:prstGeom>
        </p:spPr>
      </p:pic>
      <p:pic>
        <p:nvPicPr>
          <p:cNvPr id="25" name="Imagen 2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39F9C1D-46C5-7365-039B-96B37AB138D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0" y="3079238"/>
            <a:ext cx="383814" cy="277443"/>
          </a:xfrm>
          <a:prstGeom prst="rect">
            <a:avLst/>
          </a:prstGeom>
        </p:spPr>
      </p:pic>
      <p:sp>
        <p:nvSpPr>
          <p:cNvPr id="26" name="Google Shape;9007;p92">
            <a:extLst>
              <a:ext uri="{FF2B5EF4-FFF2-40B4-BE49-F238E27FC236}">
                <a16:creationId xmlns:a16="http://schemas.microsoft.com/office/drawing/2014/main" id="{E7CB7BAF-21FB-58FB-26D2-6492DF82CCDC}"/>
              </a:ext>
            </a:extLst>
          </p:cNvPr>
          <p:cNvSpPr/>
          <p:nvPr userDrawn="1"/>
        </p:nvSpPr>
        <p:spPr>
          <a:xfrm>
            <a:off x="115380" y="3079353"/>
            <a:ext cx="149879" cy="122283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27" name="Google Shape;9004;p92">
            <a:extLst>
              <a:ext uri="{FF2B5EF4-FFF2-40B4-BE49-F238E27FC236}">
                <a16:creationId xmlns:a16="http://schemas.microsoft.com/office/drawing/2014/main" id="{76F3ECFB-CAB5-7764-6EAA-183C2B931420}"/>
              </a:ext>
            </a:extLst>
          </p:cNvPr>
          <p:cNvSpPr/>
          <p:nvPr userDrawn="1"/>
        </p:nvSpPr>
        <p:spPr>
          <a:xfrm>
            <a:off x="317134" y="3096413"/>
            <a:ext cx="79951" cy="79337"/>
          </a:xfrm>
          <a:custGeom>
            <a:avLst/>
            <a:gdLst/>
            <a:ahLst/>
            <a:cxnLst/>
            <a:rect l="l" t="t" r="r" b="b"/>
            <a:pathLst>
              <a:path w="12288" h="12287" extrusionOk="0">
                <a:moveTo>
                  <a:pt x="10053" y="1117"/>
                </a:moveTo>
                <a:cubicBezTo>
                  <a:pt x="10669" y="1117"/>
                  <a:pt x="11171" y="1617"/>
                  <a:pt x="11171" y="2233"/>
                </a:cubicBezTo>
                <a:cubicBezTo>
                  <a:pt x="11170" y="2850"/>
                  <a:pt x="10669" y="3351"/>
                  <a:pt x="10053" y="3351"/>
                </a:cubicBezTo>
                <a:cubicBezTo>
                  <a:pt x="9438" y="3351"/>
                  <a:pt x="8937" y="2850"/>
                  <a:pt x="8937" y="2233"/>
                </a:cubicBezTo>
                <a:cubicBezTo>
                  <a:pt x="8937" y="1617"/>
                  <a:pt x="9438" y="1117"/>
                  <a:pt x="10053" y="1117"/>
                </a:cubicBezTo>
                <a:close/>
                <a:moveTo>
                  <a:pt x="6144" y="2233"/>
                </a:moveTo>
                <a:cubicBezTo>
                  <a:pt x="8300" y="2233"/>
                  <a:pt x="10053" y="3988"/>
                  <a:pt x="10053" y="6144"/>
                </a:cubicBezTo>
                <a:cubicBezTo>
                  <a:pt x="10053" y="8299"/>
                  <a:pt x="8300" y="10054"/>
                  <a:pt x="6144" y="10054"/>
                </a:cubicBezTo>
                <a:cubicBezTo>
                  <a:pt x="3989" y="10054"/>
                  <a:pt x="2234" y="8299"/>
                  <a:pt x="2234" y="6144"/>
                </a:cubicBezTo>
                <a:cubicBezTo>
                  <a:pt x="2234" y="3988"/>
                  <a:pt x="3987" y="2233"/>
                  <a:pt x="6144" y="2233"/>
                </a:cubicBezTo>
                <a:close/>
                <a:moveTo>
                  <a:pt x="1675" y="1"/>
                </a:moveTo>
                <a:cubicBezTo>
                  <a:pt x="752" y="1"/>
                  <a:pt x="0" y="751"/>
                  <a:pt x="0" y="1676"/>
                </a:cubicBezTo>
                <a:lnTo>
                  <a:pt x="0" y="10611"/>
                </a:lnTo>
                <a:cubicBezTo>
                  <a:pt x="0" y="11536"/>
                  <a:pt x="752" y="12286"/>
                  <a:pt x="1675" y="12286"/>
                </a:cubicBezTo>
                <a:lnTo>
                  <a:pt x="10612" y="12286"/>
                </a:lnTo>
                <a:cubicBezTo>
                  <a:pt x="11536" y="12286"/>
                  <a:pt x="12288" y="11536"/>
                  <a:pt x="12288" y="10611"/>
                </a:cubicBezTo>
                <a:lnTo>
                  <a:pt x="12288" y="1676"/>
                </a:lnTo>
                <a:cubicBezTo>
                  <a:pt x="12288" y="752"/>
                  <a:pt x="11536" y="1"/>
                  <a:pt x="1061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28" name="Google Shape;9005;p92">
            <a:extLst>
              <a:ext uri="{FF2B5EF4-FFF2-40B4-BE49-F238E27FC236}">
                <a16:creationId xmlns:a16="http://schemas.microsoft.com/office/drawing/2014/main" id="{E9AB26F2-1A8E-3A39-AC8D-C822BB192ACF}"/>
              </a:ext>
            </a:extLst>
          </p:cNvPr>
          <p:cNvSpPr/>
          <p:nvPr userDrawn="1"/>
        </p:nvSpPr>
        <p:spPr>
          <a:xfrm>
            <a:off x="338930" y="3118050"/>
            <a:ext cx="36358" cy="36062"/>
          </a:xfrm>
          <a:custGeom>
            <a:avLst/>
            <a:gdLst/>
            <a:ahLst/>
            <a:cxnLst/>
            <a:rect l="l" t="t" r="r" b="b"/>
            <a:pathLst>
              <a:path w="5588" h="5585" extrusionOk="0">
                <a:moveTo>
                  <a:pt x="2794" y="0"/>
                </a:moveTo>
                <a:cubicBezTo>
                  <a:pt x="1255" y="0"/>
                  <a:pt x="1" y="1252"/>
                  <a:pt x="1" y="2793"/>
                </a:cubicBezTo>
                <a:cubicBezTo>
                  <a:pt x="1" y="4332"/>
                  <a:pt x="1255" y="5585"/>
                  <a:pt x="2794" y="5585"/>
                </a:cubicBezTo>
                <a:cubicBezTo>
                  <a:pt x="4333" y="5585"/>
                  <a:pt x="5587" y="4332"/>
                  <a:pt x="5587" y="2793"/>
                </a:cubicBezTo>
                <a:cubicBezTo>
                  <a:pt x="5587" y="1252"/>
                  <a:pt x="4333" y="0"/>
                  <a:pt x="27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29" name="Google Shape;9006;p92">
            <a:extLst>
              <a:ext uri="{FF2B5EF4-FFF2-40B4-BE49-F238E27FC236}">
                <a16:creationId xmlns:a16="http://schemas.microsoft.com/office/drawing/2014/main" id="{E31FA65B-F9E5-CD32-A737-3D395C12F5B6}"/>
              </a:ext>
            </a:extLst>
          </p:cNvPr>
          <p:cNvSpPr/>
          <p:nvPr userDrawn="1"/>
        </p:nvSpPr>
        <p:spPr>
          <a:xfrm>
            <a:off x="295092" y="3074531"/>
            <a:ext cx="124039" cy="123102"/>
          </a:xfrm>
          <a:custGeom>
            <a:avLst/>
            <a:gdLst/>
            <a:ahLst/>
            <a:cxnLst/>
            <a:rect l="l" t="t" r="r" b="b"/>
            <a:pathLst>
              <a:path w="19064" h="19065" extrusionOk="0">
                <a:moveTo>
                  <a:pt x="14000" y="2271"/>
                </a:moveTo>
                <a:cubicBezTo>
                  <a:pt x="15539" y="2271"/>
                  <a:pt x="16794" y="3524"/>
                  <a:pt x="16794" y="5065"/>
                </a:cubicBezTo>
                <a:lnTo>
                  <a:pt x="16794" y="14000"/>
                </a:lnTo>
                <a:cubicBezTo>
                  <a:pt x="16794" y="15541"/>
                  <a:pt x="15539" y="16793"/>
                  <a:pt x="14000" y="16793"/>
                </a:cubicBezTo>
                <a:lnTo>
                  <a:pt x="5063" y="16793"/>
                </a:lnTo>
                <a:cubicBezTo>
                  <a:pt x="3524" y="16793"/>
                  <a:pt x="2272" y="15541"/>
                  <a:pt x="2272" y="14000"/>
                </a:cubicBezTo>
                <a:lnTo>
                  <a:pt x="2272" y="5065"/>
                </a:lnTo>
                <a:cubicBezTo>
                  <a:pt x="2272" y="3524"/>
                  <a:pt x="3524" y="2271"/>
                  <a:pt x="5063" y="2271"/>
                </a:cubicBezTo>
                <a:close/>
                <a:moveTo>
                  <a:pt x="2829" y="0"/>
                </a:moveTo>
                <a:cubicBezTo>
                  <a:pt x="1290" y="0"/>
                  <a:pt x="0" y="1290"/>
                  <a:pt x="0" y="2831"/>
                </a:cubicBezTo>
                <a:lnTo>
                  <a:pt x="0" y="16234"/>
                </a:lnTo>
                <a:cubicBezTo>
                  <a:pt x="0" y="17775"/>
                  <a:pt x="1290" y="19065"/>
                  <a:pt x="2829" y="19065"/>
                </a:cubicBezTo>
                <a:lnTo>
                  <a:pt x="16235" y="19065"/>
                </a:lnTo>
                <a:cubicBezTo>
                  <a:pt x="17774" y="19065"/>
                  <a:pt x="19063" y="17775"/>
                  <a:pt x="19063" y="16234"/>
                </a:cubicBezTo>
                <a:lnTo>
                  <a:pt x="19063" y="2831"/>
                </a:lnTo>
                <a:cubicBezTo>
                  <a:pt x="19063" y="1290"/>
                  <a:pt x="17774" y="0"/>
                  <a:pt x="162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30" name="CuadroTexto 50">
            <a:extLst>
              <a:ext uri="{FF2B5EF4-FFF2-40B4-BE49-F238E27FC236}">
                <a16:creationId xmlns:a16="http://schemas.microsoft.com/office/drawing/2014/main" id="{88A312A6-B868-6FB8-0DF7-D63780597865}"/>
              </a:ext>
            </a:extLst>
          </p:cNvPr>
          <p:cNvSpPr txBox="1"/>
          <p:nvPr userDrawn="1"/>
        </p:nvSpPr>
        <p:spPr>
          <a:xfrm>
            <a:off x="314106" y="3073003"/>
            <a:ext cx="1618758" cy="123111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lvl="0" algn="r">
              <a:defRPr sz="800" b="1" i="1">
                <a:solidFill>
                  <a:srgbClr val="1240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 sz="800" i="0" u="none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@IocUnesco | @Iocaribeocean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2F5F0CC-15A1-76D0-0823-F354C8A97844}"/>
              </a:ext>
            </a:extLst>
          </p:cNvPr>
          <p:cNvSpPr txBox="1"/>
          <p:nvPr userDrawn="1"/>
        </p:nvSpPr>
        <p:spPr>
          <a:xfrm>
            <a:off x="3118870" y="7632"/>
            <a:ext cx="1669130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6000" b="1" i="0" kern="120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17</a:t>
            </a:r>
            <a:r>
              <a:rPr lang="en-US" sz="6000" b="1" i="0" kern="1200" baseline="3000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th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3775818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1"/>
          <p:cNvSpPr txBox="1">
            <a:spLocks noGrp="1"/>
          </p:cNvSpPr>
          <p:nvPr>
            <p:ph type="title"/>
          </p:nvPr>
        </p:nvSpPr>
        <p:spPr>
          <a:xfrm>
            <a:off x="419676" y="228494"/>
            <a:ext cx="1965094" cy="79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5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1"/>
          <p:cNvSpPr txBox="1">
            <a:spLocks noGrp="1"/>
          </p:cNvSpPr>
          <p:nvPr>
            <p:ph type="body" idx="1"/>
          </p:nvPr>
        </p:nvSpPr>
        <p:spPr>
          <a:xfrm>
            <a:off x="2590244" y="493484"/>
            <a:ext cx="3084493" cy="243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463" lvl="0" indent="-21577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599"/>
            </a:lvl1pPr>
            <a:lvl2pPr marL="456926" lvl="1" indent="-203078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399"/>
            </a:lvl2pPr>
            <a:lvl3pPr marL="685389" lvl="2" indent="-190386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199"/>
            </a:lvl3pPr>
            <a:lvl4pPr marL="913851" lvl="3" indent="-177693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999"/>
            </a:lvl4pPr>
            <a:lvl5pPr marL="1142314" lvl="4" indent="-177693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999"/>
            </a:lvl5pPr>
            <a:lvl6pPr marL="1370777" lvl="5" indent="-177693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999"/>
            </a:lvl6pPr>
            <a:lvl7pPr marL="1599240" lvl="6" indent="-177693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999"/>
            </a:lvl7pPr>
            <a:lvl8pPr marL="1827703" lvl="7" indent="-177693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999"/>
            </a:lvl8pPr>
            <a:lvl9pPr marL="2056166" lvl="8" indent="-177693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999"/>
            </a:lvl9pPr>
          </a:lstStyle>
          <a:p>
            <a:endParaRPr/>
          </a:p>
        </p:txBody>
      </p:sp>
      <p:sp>
        <p:nvSpPr>
          <p:cNvPr id="118" name="Google Shape;118;p41"/>
          <p:cNvSpPr txBox="1">
            <a:spLocks noGrp="1"/>
          </p:cNvSpPr>
          <p:nvPr>
            <p:ph type="body" idx="2"/>
          </p:nvPr>
        </p:nvSpPr>
        <p:spPr>
          <a:xfrm>
            <a:off x="419676" y="1028224"/>
            <a:ext cx="1965094" cy="190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463" lvl="0" indent="-1142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/>
            </a:lvl1pPr>
            <a:lvl2pPr marL="456926" lvl="1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2pPr>
            <a:lvl3pPr marL="685389" lvl="2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3pPr>
            <a:lvl4pPr marL="913851" lvl="3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4pPr>
            <a:lvl5pPr marL="1142314" lvl="4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5pPr>
            <a:lvl6pPr marL="1370777" lvl="5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6pPr>
            <a:lvl7pPr marL="1599240" lvl="6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7pPr>
            <a:lvl8pPr marL="1827703" lvl="7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8pPr>
            <a:lvl9pPr marL="2056166" lvl="8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9pPr>
          </a:lstStyle>
          <a:p>
            <a:endParaRPr/>
          </a:p>
        </p:txBody>
      </p:sp>
      <p:sp>
        <p:nvSpPr>
          <p:cNvPr id="119" name="Google Shape;119;p41"/>
          <p:cNvSpPr txBox="1">
            <a:spLocks noGrp="1"/>
          </p:cNvSpPr>
          <p:nvPr>
            <p:ph type="dt" idx="10"/>
          </p:nvPr>
        </p:nvSpPr>
        <p:spPr>
          <a:xfrm>
            <a:off x="418882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1"/>
          <p:cNvSpPr txBox="1">
            <a:spLocks noGrp="1"/>
          </p:cNvSpPr>
          <p:nvPr>
            <p:ph type="ftr" idx="11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1"/>
          <p:cNvSpPr txBox="1">
            <a:spLocks noGrp="1"/>
          </p:cNvSpPr>
          <p:nvPr>
            <p:ph type="sldNum" idx="12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93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2"/>
          <p:cNvSpPr txBox="1">
            <a:spLocks noGrp="1"/>
          </p:cNvSpPr>
          <p:nvPr>
            <p:ph type="title"/>
          </p:nvPr>
        </p:nvSpPr>
        <p:spPr>
          <a:xfrm>
            <a:off x="419676" y="228494"/>
            <a:ext cx="1965094" cy="79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5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2"/>
          <p:cNvSpPr>
            <a:spLocks noGrp="1"/>
          </p:cNvSpPr>
          <p:nvPr>
            <p:ph type="pic" idx="2"/>
          </p:nvPr>
        </p:nvSpPr>
        <p:spPr>
          <a:xfrm>
            <a:off x="2590244" y="493484"/>
            <a:ext cx="3084493" cy="2435685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42"/>
          <p:cNvSpPr txBox="1">
            <a:spLocks noGrp="1"/>
          </p:cNvSpPr>
          <p:nvPr>
            <p:ph type="body" idx="1"/>
          </p:nvPr>
        </p:nvSpPr>
        <p:spPr>
          <a:xfrm>
            <a:off x="419676" y="1028224"/>
            <a:ext cx="1965094" cy="190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463" lvl="0" indent="-1142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/>
            </a:lvl1pPr>
            <a:lvl2pPr marL="456926" lvl="1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2pPr>
            <a:lvl3pPr marL="685389" lvl="2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3pPr>
            <a:lvl4pPr marL="913851" lvl="3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4pPr>
            <a:lvl5pPr marL="1142314" lvl="4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5pPr>
            <a:lvl6pPr marL="1370777" lvl="5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6pPr>
            <a:lvl7pPr marL="1599240" lvl="6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7pPr>
            <a:lvl8pPr marL="1827703" lvl="7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8pPr>
            <a:lvl9pPr marL="2056166" lvl="8" indent="-114231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9pPr>
          </a:lstStyle>
          <a:p>
            <a:endParaRPr/>
          </a:p>
        </p:txBody>
      </p:sp>
      <p:sp>
        <p:nvSpPr>
          <p:cNvPr id="126" name="Google Shape;126;p42"/>
          <p:cNvSpPr txBox="1">
            <a:spLocks noGrp="1"/>
          </p:cNvSpPr>
          <p:nvPr>
            <p:ph type="dt" idx="10"/>
          </p:nvPr>
        </p:nvSpPr>
        <p:spPr>
          <a:xfrm>
            <a:off x="418882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2"/>
          <p:cNvSpPr txBox="1">
            <a:spLocks noGrp="1"/>
          </p:cNvSpPr>
          <p:nvPr>
            <p:ph type="ftr" idx="11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2"/>
          <p:cNvSpPr txBox="1">
            <a:spLocks noGrp="1"/>
          </p:cNvSpPr>
          <p:nvPr>
            <p:ph type="sldNum" idx="12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37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3"/>
          <p:cNvSpPr txBox="1">
            <a:spLocks noGrp="1"/>
          </p:cNvSpPr>
          <p:nvPr>
            <p:ph type="title"/>
          </p:nvPr>
        </p:nvSpPr>
        <p:spPr>
          <a:xfrm>
            <a:off x="418882" y="182478"/>
            <a:ext cx="5255062" cy="6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3"/>
          <p:cNvSpPr txBox="1">
            <a:spLocks noGrp="1"/>
          </p:cNvSpPr>
          <p:nvPr>
            <p:ph type="body" idx="1"/>
          </p:nvPr>
        </p:nvSpPr>
        <p:spPr>
          <a:xfrm rot="5400000">
            <a:off x="1959082" y="-627810"/>
            <a:ext cx="2174662" cy="525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463" lvl="0" indent="-17134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6926" lvl="1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389" lvl="2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3851" lvl="3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314" lvl="4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0777" lvl="5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240" lvl="6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7703" lvl="7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166" lvl="8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43"/>
          <p:cNvSpPr txBox="1">
            <a:spLocks noGrp="1"/>
          </p:cNvSpPr>
          <p:nvPr>
            <p:ph type="dt" idx="10"/>
          </p:nvPr>
        </p:nvSpPr>
        <p:spPr>
          <a:xfrm>
            <a:off x="418882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3"/>
          <p:cNvSpPr txBox="1">
            <a:spLocks noGrp="1"/>
          </p:cNvSpPr>
          <p:nvPr>
            <p:ph type="ftr" idx="11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3"/>
          <p:cNvSpPr txBox="1">
            <a:spLocks noGrp="1"/>
          </p:cNvSpPr>
          <p:nvPr>
            <p:ph type="sldNum" idx="12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82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4"/>
          <p:cNvSpPr txBox="1">
            <a:spLocks noGrp="1"/>
          </p:cNvSpPr>
          <p:nvPr>
            <p:ph type="title"/>
          </p:nvPr>
        </p:nvSpPr>
        <p:spPr>
          <a:xfrm rot="5400000">
            <a:off x="3564774" y="977883"/>
            <a:ext cx="2904574" cy="131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4"/>
          <p:cNvSpPr txBox="1">
            <a:spLocks noGrp="1"/>
          </p:cNvSpPr>
          <p:nvPr>
            <p:ph type="body" idx="1"/>
          </p:nvPr>
        </p:nvSpPr>
        <p:spPr>
          <a:xfrm rot="5400000">
            <a:off x="899163" y="-297803"/>
            <a:ext cx="2904574" cy="386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463" lvl="0" indent="-17134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6926" lvl="1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389" lvl="2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3851" lvl="3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314" lvl="4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0777" lvl="5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240" lvl="6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7703" lvl="7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166" lvl="8" indent="-171347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44"/>
          <p:cNvSpPr txBox="1">
            <a:spLocks noGrp="1"/>
          </p:cNvSpPr>
          <p:nvPr>
            <p:ph type="dt" idx="10"/>
          </p:nvPr>
        </p:nvSpPr>
        <p:spPr>
          <a:xfrm>
            <a:off x="418882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4"/>
          <p:cNvSpPr txBox="1">
            <a:spLocks noGrp="1"/>
          </p:cNvSpPr>
          <p:nvPr>
            <p:ph type="ftr" idx="11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4"/>
          <p:cNvSpPr txBox="1">
            <a:spLocks noGrp="1"/>
          </p:cNvSpPr>
          <p:nvPr>
            <p:ph type="sldNum" idx="12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73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23b39f4fdc0_1_584"/>
          <p:cNvSpPr/>
          <p:nvPr/>
        </p:nvSpPr>
        <p:spPr>
          <a:xfrm>
            <a:off x="1016004" y="448196"/>
            <a:ext cx="720690" cy="749601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90" name="Google Shape;790;g23b39f4fdc0_1_584"/>
          <p:cNvSpPr/>
          <p:nvPr/>
        </p:nvSpPr>
        <p:spPr>
          <a:xfrm rot="10800000">
            <a:off x="4356123" y="2227604"/>
            <a:ext cx="720690" cy="749601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791" name="Google Shape;791;g23b39f4fdc0_1_584"/>
          <p:cNvCxnSpPr/>
          <p:nvPr/>
        </p:nvCxnSpPr>
        <p:spPr>
          <a:xfrm>
            <a:off x="2904887" y="1877440"/>
            <a:ext cx="283053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2" name="Google Shape;792;g23b39f4fdc0_1_584"/>
          <p:cNvSpPr txBox="1">
            <a:spLocks noGrp="1"/>
          </p:cNvSpPr>
          <p:nvPr>
            <p:ph type="ctrTitle"/>
          </p:nvPr>
        </p:nvSpPr>
        <p:spPr>
          <a:xfrm>
            <a:off x="1119617" y="792250"/>
            <a:ext cx="3853592" cy="971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264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264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264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264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264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264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264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264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2648"/>
            </a:lvl9pPr>
          </a:lstStyle>
          <a:p>
            <a:endParaRPr/>
          </a:p>
        </p:txBody>
      </p:sp>
      <p:sp>
        <p:nvSpPr>
          <p:cNvPr id="793" name="Google Shape;793;g23b39f4fdc0_1_584"/>
          <p:cNvSpPr txBox="1">
            <a:spLocks noGrp="1"/>
          </p:cNvSpPr>
          <p:nvPr>
            <p:ph type="subTitle" idx="1"/>
          </p:nvPr>
        </p:nvSpPr>
        <p:spPr>
          <a:xfrm>
            <a:off x="1119617" y="2032025"/>
            <a:ext cx="3853592" cy="6057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1599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1599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1599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1599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1599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1599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1599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1599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1599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94" name="Google Shape;794;g23b39f4fdc0_1_584"/>
          <p:cNvSpPr txBox="1">
            <a:spLocks noGrp="1"/>
          </p:cNvSpPr>
          <p:nvPr>
            <p:ph type="sldNum" idx="12"/>
          </p:nvPr>
        </p:nvSpPr>
        <p:spPr>
          <a:xfrm>
            <a:off x="5645363" y="3107372"/>
            <a:ext cx="365659" cy="2622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8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6" name="Google Shape;796;g23b39f4fdc0_1_591"/>
          <p:cNvCxnSpPr/>
          <p:nvPr/>
        </p:nvCxnSpPr>
        <p:spPr>
          <a:xfrm>
            <a:off x="2904887" y="1877440"/>
            <a:ext cx="283053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7" name="Google Shape;797;g23b39f4fdc0_1_591"/>
          <p:cNvSpPr txBox="1">
            <a:spLocks noGrp="1"/>
          </p:cNvSpPr>
          <p:nvPr>
            <p:ph type="title"/>
          </p:nvPr>
        </p:nvSpPr>
        <p:spPr>
          <a:xfrm>
            <a:off x="320333" y="1176089"/>
            <a:ext cx="5478595" cy="60467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9pPr>
          </a:lstStyle>
          <a:p>
            <a:endParaRPr/>
          </a:p>
        </p:txBody>
      </p:sp>
      <p:sp>
        <p:nvSpPr>
          <p:cNvPr id="798" name="Google Shape;798;g23b39f4fdc0_1_591"/>
          <p:cNvSpPr txBox="1">
            <a:spLocks noGrp="1"/>
          </p:cNvSpPr>
          <p:nvPr>
            <p:ph type="sldNum" idx="12"/>
          </p:nvPr>
        </p:nvSpPr>
        <p:spPr>
          <a:xfrm>
            <a:off x="5645363" y="3107372"/>
            <a:ext cx="365659" cy="2622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92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0" name="Google Shape;800;g23b39f4fdc0_1_595"/>
          <p:cNvCxnSpPr/>
          <p:nvPr/>
        </p:nvCxnSpPr>
        <p:spPr>
          <a:xfrm>
            <a:off x="328204" y="839800"/>
            <a:ext cx="283053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1" name="Google Shape;801;g23b39f4fdc0_1_595"/>
          <p:cNvSpPr txBox="1">
            <a:spLocks noGrp="1"/>
          </p:cNvSpPr>
          <p:nvPr>
            <p:ph type="title"/>
          </p:nvPr>
        </p:nvSpPr>
        <p:spPr>
          <a:xfrm>
            <a:off x="258466" y="305209"/>
            <a:ext cx="5575894" cy="45713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g23b39f4fdc0_1_595"/>
          <p:cNvSpPr txBox="1">
            <a:spLocks noGrp="1"/>
          </p:cNvSpPr>
          <p:nvPr>
            <p:ph type="body" idx="1"/>
          </p:nvPr>
        </p:nvSpPr>
        <p:spPr>
          <a:xfrm>
            <a:off x="258466" y="992756"/>
            <a:ext cx="5575894" cy="2051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463" lvl="0" indent="-190386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456926" lvl="1" indent="-174520" rtl="0">
              <a:spcBef>
                <a:spcPts val="1049"/>
              </a:spcBef>
              <a:spcAft>
                <a:spcPts val="0"/>
              </a:spcAft>
              <a:buSzPts val="1900"/>
              <a:buChar char="○"/>
              <a:defRPr/>
            </a:lvl2pPr>
            <a:lvl3pPr marL="685389" lvl="2" indent="-174520" rtl="0">
              <a:spcBef>
                <a:spcPts val="1049"/>
              </a:spcBef>
              <a:spcAft>
                <a:spcPts val="0"/>
              </a:spcAft>
              <a:buSzPts val="1900"/>
              <a:buChar char="■"/>
              <a:defRPr/>
            </a:lvl3pPr>
            <a:lvl4pPr marL="913851" lvl="3" indent="-174520" rtl="0">
              <a:spcBef>
                <a:spcPts val="1049"/>
              </a:spcBef>
              <a:spcAft>
                <a:spcPts val="0"/>
              </a:spcAft>
              <a:buSzPts val="1900"/>
              <a:buChar char="●"/>
              <a:defRPr/>
            </a:lvl4pPr>
            <a:lvl5pPr marL="1142314" lvl="4" indent="-174520" rtl="0">
              <a:spcBef>
                <a:spcPts val="1049"/>
              </a:spcBef>
              <a:spcAft>
                <a:spcPts val="0"/>
              </a:spcAft>
              <a:buSzPts val="1900"/>
              <a:buChar char="○"/>
              <a:defRPr/>
            </a:lvl5pPr>
            <a:lvl6pPr marL="1370777" lvl="5" indent="-174520" rtl="0">
              <a:spcBef>
                <a:spcPts val="1049"/>
              </a:spcBef>
              <a:spcAft>
                <a:spcPts val="0"/>
              </a:spcAft>
              <a:buSzPts val="1900"/>
              <a:buChar char="■"/>
              <a:defRPr/>
            </a:lvl6pPr>
            <a:lvl7pPr marL="1599240" lvl="6" indent="-174520" rtl="0">
              <a:spcBef>
                <a:spcPts val="1049"/>
              </a:spcBef>
              <a:spcAft>
                <a:spcPts val="0"/>
              </a:spcAft>
              <a:buSzPts val="1900"/>
              <a:buChar char="●"/>
              <a:defRPr/>
            </a:lvl7pPr>
            <a:lvl8pPr marL="1827703" lvl="7" indent="-174520" rtl="0">
              <a:spcBef>
                <a:spcPts val="1049"/>
              </a:spcBef>
              <a:spcAft>
                <a:spcPts val="0"/>
              </a:spcAft>
              <a:buSzPts val="1900"/>
              <a:buChar char="○"/>
              <a:defRPr/>
            </a:lvl8pPr>
            <a:lvl9pPr marL="2056166" lvl="8" indent="-174520" rtl="0">
              <a:spcBef>
                <a:spcPts val="1049"/>
              </a:spcBef>
              <a:spcAft>
                <a:spcPts val="1049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03" name="Google Shape;803;g23b39f4fdc0_1_595"/>
          <p:cNvSpPr txBox="1">
            <a:spLocks noGrp="1"/>
          </p:cNvSpPr>
          <p:nvPr>
            <p:ph type="sldNum" idx="12"/>
          </p:nvPr>
        </p:nvSpPr>
        <p:spPr>
          <a:xfrm>
            <a:off x="5645363" y="3107372"/>
            <a:ext cx="365659" cy="2622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95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5" name="Google Shape;805;g23b39f4fdc0_1_600"/>
          <p:cNvCxnSpPr/>
          <p:nvPr/>
        </p:nvCxnSpPr>
        <p:spPr>
          <a:xfrm>
            <a:off x="328204" y="839800"/>
            <a:ext cx="283053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6" name="Google Shape;806;g23b39f4fdc0_1_600"/>
          <p:cNvSpPr txBox="1">
            <a:spLocks noGrp="1"/>
          </p:cNvSpPr>
          <p:nvPr>
            <p:ph type="title"/>
          </p:nvPr>
        </p:nvSpPr>
        <p:spPr>
          <a:xfrm>
            <a:off x="258466" y="305209"/>
            <a:ext cx="5575894" cy="45713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g23b39f4fdc0_1_600"/>
          <p:cNvSpPr txBox="1">
            <a:spLocks noGrp="1"/>
          </p:cNvSpPr>
          <p:nvPr>
            <p:ph type="body" idx="1"/>
          </p:nvPr>
        </p:nvSpPr>
        <p:spPr>
          <a:xfrm>
            <a:off x="258465" y="992757"/>
            <a:ext cx="2665161" cy="2051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463" lvl="0" indent="-17452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949"/>
            </a:lvl1pPr>
            <a:lvl2pPr marL="456926" lvl="1" indent="-165001" rtl="0">
              <a:spcBef>
                <a:spcPts val="1049"/>
              </a:spcBef>
              <a:spcAft>
                <a:spcPts val="0"/>
              </a:spcAft>
              <a:buSzPts val="1600"/>
              <a:buChar char="○"/>
              <a:defRPr sz="800"/>
            </a:lvl2pPr>
            <a:lvl3pPr marL="685389" lvl="2" indent="-165001" rtl="0">
              <a:spcBef>
                <a:spcPts val="1049"/>
              </a:spcBef>
              <a:spcAft>
                <a:spcPts val="0"/>
              </a:spcAft>
              <a:buSzPts val="1600"/>
              <a:buChar char="■"/>
              <a:defRPr sz="800"/>
            </a:lvl3pPr>
            <a:lvl4pPr marL="913851" lvl="3" indent="-165001" rtl="0">
              <a:spcBef>
                <a:spcPts val="1049"/>
              </a:spcBef>
              <a:spcAft>
                <a:spcPts val="0"/>
              </a:spcAft>
              <a:buSzPts val="1600"/>
              <a:buChar char="●"/>
              <a:defRPr sz="800"/>
            </a:lvl4pPr>
            <a:lvl5pPr marL="1142314" lvl="4" indent="-165001" rtl="0">
              <a:spcBef>
                <a:spcPts val="1049"/>
              </a:spcBef>
              <a:spcAft>
                <a:spcPts val="0"/>
              </a:spcAft>
              <a:buSzPts val="1600"/>
              <a:buChar char="○"/>
              <a:defRPr sz="800"/>
            </a:lvl5pPr>
            <a:lvl6pPr marL="1370777" lvl="5" indent="-165001" rtl="0">
              <a:spcBef>
                <a:spcPts val="1049"/>
              </a:spcBef>
              <a:spcAft>
                <a:spcPts val="0"/>
              </a:spcAft>
              <a:buSzPts val="1600"/>
              <a:buChar char="■"/>
              <a:defRPr sz="800"/>
            </a:lvl6pPr>
            <a:lvl7pPr marL="1599240" lvl="6" indent="-165001" rtl="0">
              <a:spcBef>
                <a:spcPts val="1049"/>
              </a:spcBef>
              <a:spcAft>
                <a:spcPts val="0"/>
              </a:spcAft>
              <a:buSzPts val="1600"/>
              <a:buChar char="●"/>
              <a:defRPr sz="800"/>
            </a:lvl7pPr>
            <a:lvl8pPr marL="1827703" lvl="7" indent="-165001" rtl="0">
              <a:spcBef>
                <a:spcPts val="1049"/>
              </a:spcBef>
              <a:spcAft>
                <a:spcPts val="0"/>
              </a:spcAft>
              <a:buSzPts val="1600"/>
              <a:buChar char="○"/>
              <a:defRPr sz="800"/>
            </a:lvl8pPr>
            <a:lvl9pPr marL="2056166" lvl="8" indent="-165001" rtl="0">
              <a:spcBef>
                <a:spcPts val="1049"/>
              </a:spcBef>
              <a:spcAft>
                <a:spcPts val="1049"/>
              </a:spcAft>
              <a:buSzPts val="1600"/>
              <a:buChar char="■"/>
              <a:defRPr sz="800"/>
            </a:lvl9pPr>
          </a:lstStyle>
          <a:p>
            <a:endParaRPr/>
          </a:p>
        </p:txBody>
      </p:sp>
      <p:sp>
        <p:nvSpPr>
          <p:cNvPr id="808" name="Google Shape;808;g23b39f4fdc0_1_600"/>
          <p:cNvSpPr txBox="1">
            <a:spLocks noGrp="1"/>
          </p:cNvSpPr>
          <p:nvPr>
            <p:ph type="body" idx="2"/>
          </p:nvPr>
        </p:nvSpPr>
        <p:spPr>
          <a:xfrm>
            <a:off x="3169149" y="992757"/>
            <a:ext cx="2665161" cy="2051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463" lvl="0" indent="-17452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949"/>
            </a:lvl1pPr>
            <a:lvl2pPr marL="456926" lvl="1" indent="-165001" rtl="0">
              <a:spcBef>
                <a:spcPts val="1049"/>
              </a:spcBef>
              <a:spcAft>
                <a:spcPts val="0"/>
              </a:spcAft>
              <a:buSzPts val="1600"/>
              <a:buChar char="○"/>
              <a:defRPr sz="800"/>
            </a:lvl2pPr>
            <a:lvl3pPr marL="685389" lvl="2" indent="-165001" rtl="0">
              <a:spcBef>
                <a:spcPts val="1049"/>
              </a:spcBef>
              <a:spcAft>
                <a:spcPts val="0"/>
              </a:spcAft>
              <a:buSzPts val="1600"/>
              <a:buChar char="■"/>
              <a:defRPr sz="800"/>
            </a:lvl3pPr>
            <a:lvl4pPr marL="913851" lvl="3" indent="-165001" rtl="0">
              <a:spcBef>
                <a:spcPts val="1049"/>
              </a:spcBef>
              <a:spcAft>
                <a:spcPts val="0"/>
              </a:spcAft>
              <a:buSzPts val="1600"/>
              <a:buChar char="●"/>
              <a:defRPr sz="800"/>
            </a:lvl4pPr>
            <a:lvl5pPr marL="1142314" lvl="4" indent="-165001" rtl="0">
              <a:spcBef>
                <a:spcPts val="1049"/>
              </a:spcBef>
              <a:spcAft>
                <a:spcPts val="0"/>
              </a:spcAft>
              <a:buSzPts val="1600"/>
              <a:buChar char="○"/>
              <a:defRPr sz="800"/>
            </a:lvl5pPr>
            <a:lvl6pPr marL="1370777" lvl="5" indent="-165001" rtl="0">
              <a:spcBef>
                <a:spcPts val="1049"/>
              </a:spcBef>
              <a:spcAft>
                <a:spcPts val="0"/>
              </a:spcAft>
              <a:buSzPts val="1600"/>
              <a:buChar char="■"/>
              <a:defRPr sz="800"/>
            </a:lvl6pPr>
            <a:lvl7pPr marL="1599240" lvl="6" indent="-165001" rtl="0">
              <a:spcBef>
                <a:spcPts val="1049"/>
              </a:spcBef>
              <a:spcAft>
                <a:spcPts val="0"/>
              </a:spcAft>
              <a:buSzPts val="1600"/>
              <a:buChar char="●"/>
              <a:defRPr sz="800"/>
            </a:lvl7pPr>
            <a:lvl8pPr marL="1827703" lvl="7" indent="-165001" rtl="0">
              <a:spcBef>
                <a:spcPts val="1049"/>
              </a:spcBef>
              <a:spcAft>
                <a:spcPts val="0"/>
              </a:spcAft>
              <a:buSzPts val="1600"/>
              <a:buChar char="○"/>
              <a:defRPr sz="800"/>
            </a:lvl8pPr>
            <a:lvl9pPr marL="2056166" lvl="8" indent="-165001" rtl="0">
              <a:spcBef>
                <a:spcPts val="1049"/>
              </a:spcBef>
              <a:spcAft>
                <a:spcPts val="1049"/>
              </a:spcAft>
              <a:buSzPts val="1600"/>
              <a:buChar char="■"/>
              <a:defRPr sz="800"/>
            </a:lvl9pPr>
          </a:lstStyle>
          <a:p>
            <a:endParaRPr/>
          </a:p>
        </p:txBody>
      </p:sp>
      <p:sp>
        <p:nvSpPr>
          <p:cNvPr id="809" name="Google Shape;809;g23b39f4fdc0_1_600"/>
          <p:cNvSpPr txBox="1">
            <a:spLocks noGrp="1"/>
          </p:cNvSpPr>
          <p:nvPr>
            <p:ph type="sldNum" idx="12"/>
          </p:nvPr>
        </p:nvSpPr>
        <p:spPr>
          <a:xfrm>
            <a:off x="5645363" y="3107372"/>
            <a:ext cx="365659" cy="2622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38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23b39f4fdc0_1_606"/>
          <p:cNvSpPr txBox="1">
            <a:spLocks noGrp="1"/>
          </p:cNvSpPr>
          <p:nvPr>
            <p:ph type="title"/>
          </p:nvPr>
        </p:nvSpPr>
        <p:spPr>
          <a:xfrm>
            <a:off x="258466" y="305209"/>
            <a:ext cx="5575894" cy="45713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g23b39f4fdc0_1_606"/>
          <p:cNvSpPr txBox="1">
            <a:spLocks noGrp="1"/>
          </p:cNvSpPr>
          <p:nvPr>
            <p:ph type="sldNum" idx="12"/>
          </p:nvPr>
        </p:nvSpPr>
        <p:spPr>
          <a:xfrm>
            <a:off x="5645363" y="3107372"/>
            <a:ext cx="365659" cy="2622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69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4" name="Google Shape;814;g23b39f4fdc0_1_609"/>
          <p:cNvCxnSpPr/>
          <p:nvPr/>
        </p:nvCxnSpPr>
        <p:spPr>
          <a:xfrm>
            <a:off x="325976" y="941082"/>
            <a:ext cx="220835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5" name="Google Shape;815;g23b39f4fdc0_1_609"/>
          <p:cNvSpPr txBox="1">
            <a:spLocks noGrp="1"/>
          </p:cNvSpPr>
          <p:nvPr>
            <p:ph type="title"/>
          </p:nvPr>
        </p:nvSpPr>
        <p:spPr>
          <a:xfrm>
            <a:off x="258465" y="370228"/>
            <a:ext cx="1871025" cy="503617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599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1599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1599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1599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1599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1599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1599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1599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1599"/>
            </a:lvl9pPr>
          </a:lstStyle>
          <a:p>
            <a:endParaRPr/>
          </a:p>
        </p:txBody>
      </p:sp>
      <p:sp>
        <p:nvSpPr>
          <p:cNvPr id="816" name="Google Shape;816;g23b39f4fdc0_1_609"/>
          <p:cNvSpPr txBox="1">
            <a:spLocks noGrp="1"/>
          </p:cNvSpPr>
          <p:nvPr>
            <p:ph type="body" idx="1"/>
          </p:nvPr>
        </p:nvSpPr>
        <p:spPr>
          <a:xfrm>
            <a:off x="258465" y="1062192"/>
            <a:ext cx="1871025" cy="17865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463" lvl="0" indent="-165001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800"/>
            </a:lvl1pPr>
            <a:lvl2pPr marL="456926" lvl="1" indent="-165001" rtl="0">
              <a:spcBef>
                <a:spcPts val="1049"/>
              </a:spcBef>
              <a:spcAft>
                <a:spcPts val="0"/>
              </a:spcAft>
              <a:buSzPts val="1600"/>
              <a:buChar char="○"/>
              <a:defRPr sz="800"/>
            </a:lvl2pPr>
            <a:lvl3pPr marL="685389" lvl="2" indent="-165001" rtl="0">
              <a:spcBef>
                <a:spcPts val="1049"/>
              </a:spcBef>
              <a:spcAft>
                <a:spcPts val="0"/>
              </a:spcAft>
              <a:buSzPts val="1600"/>
              <a:buChar char="■"/>
              <a:defRPr sz="800"/>
            </a:lvl3pPr>
            <a:lvl4pPr marL="913851" lvl="3" indent="-165001" rtl="0">
              <a:spcBef>
                <a:spcPts val="1049"/>
              </a:spcBef>
              <a:spcAft>
                <a:spcPts val="0"/>
              </a:spcAft>
              <a:buSzPts val="1600"/>
              <a:buChar char="●"/>
              <a:defRPr sz="800"/>
            </a:lvl4pPr>
            <a:lvl5pPr marL="1142314" lvl="4" indent="-165001" rtl="0">
              <a:spcBef>
                <a:spcPts val="1049"/>
              </a:spcBef>
              <a:spcAft>
                <a:spcPts val="0"/>
              </a:spcAft>
              <a:buSzPts val="1600"/>
              <a:buChar char="○"/>
              <a:defRPr sz="800"/>
            </a:lvl5pPr>
            <a:lvl6pPr marL="1370777" lvl="5" indent="-165001" rtl="0">
              <a:spcBef>
                <a:spcPts val="1049"/>
              </a:spcBef>
              <a:spcAft>
                <a:spcPts val="0"/>
              </a:spcAft>
              <a:buSzPts val="1600"/>
              <a:buChar char="■"/>
              <a:defRPr sz="800"/>
            </a:lvl6pPr>
            <a:lvl7pPr marL="1599240" lvl="6" indent="-165001" rtl="0">
              <a:spcBef>
                <a:spcPts val="1049"/>
              </a:spcBef>
              <a:spcAft>
                <a:spcPts val="0"/>
              </a:spcAft>
              <a:buSzPts val="1600"/>
              <a:buChar char="●"/>
              <a:defRPr sz="800"/>
            </a:lvl7pPr>
            <a:lvl8pPr marL="1827703" lvl="7" indent="-165001" rtl="0">
              <a:spcBef>
                <a:spcPts val="1049"/>
              </a:spcBef>
              <a:spcAft>
                <a:spcPts val="0"/>
              </a:spcAft>
              <a:buSzPts val="1600"/>
              <a:buChar char="○"/>
              <a:defRPr sz="800"/>
            </a:lvl8pPr>
            <a:lvl9pPr marL="2056166" lvl="8" indent="-165001" rtl="0">
              <a:spcBef>
                <a:spcPts val="1049"/>
              </a:spcBef>
              <a:spcAft>
                <a:spcPts val="1049"/>
              </a:spcAft>
              <a:buSzPts val="1600"/>
              <a:buChar char="■"/>
              <a:defRPr sz="800"/>
            </a:lvl9pPr>
          </a:lstStyle>
          <a:p>
            <a:endParaRPr/>
          </a:p>
        </p:txBody>
      </p:sp>
      <p:sp>
        <p:nvSpPr>
          <p:cNvPr id="817" name="Google Shape;817;g23b39f4fdc0_1_609"/>
          <p:cNvSpPr txBox="1">
            <a:spLocks noGrp="1"/>
          </p:cNvSpPr>
          <p:nvPr>
            <p:ph type="sldNum" idx="12"/>
          </p:nvPr>
        </p:nvSpPr>
        <p:spPr>
          <a:xfrm>
            <a:off x="5645363" y="3107372"/>
            <a:ext cx="365659" cy="2622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88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texto 49">
            <a:extLst>
              <a:ext uri="{FF2B5EF4-FFF2-40B4-BE49-F238E27FC236}">
                <a16:creationId xmlns:a16="http://schemas.microsoft.com/office/drawing/2014/main" id="{55749A09-2A56-4DFB-BA47-78FBBBB2EA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1278" y="599145"/>
            <a:ext cx="3227071" cy="7989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endParaRPr lang="es-MX" dirty="0"/>
          </a:p>
        </p:txBody>
      </p:sp>
      <p:sp>
        <p:nvSpPr>
          <p:cNvPr id="33" name="Marcador de texto 49">
            <a:extLst>
              <a:ext uri="{FF2B5EF4-FFF2-40B4-BE49-F238E27FC236}">
                <a16:creationId xmlns:a16="http://schemas.microsoft.com/office/drawing/2014/main" id="{77FB4AD2-1CDC-4EFA-BFFF-0485D757B8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21279" y="2376946"/>
            <a:ext cx="3227071" cy="415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20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s-MX" dirty="0"/>
              <a:t>Nombre del presentador y/o moderador - </a:t>
            </a:r>
            <a:r>
              <a:rPr lang="en-US" dirty="0"/>
              <a:t>Name of Presenter and/or Moderator</a:t>
            </a:r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2923B2F-F58B-9DB9-AFE0-4C70B97E0475}"/>
              </a:ext>
            </a:extLst>
          </p:cNvPr>
          <p:cNvSpPr/>
          <p:nvPr userDrawn="1"/>
        </p:nvSpPr>
        <p:spPr>
          <a:xfrm>
            <a:off x="198901" y="935"/>
            <a:ext cx="2060005" cy="34264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Myriad Pro" panose="020B0703030403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3DFF931-D1D3-610E-E884-CB769ECD6321}"/>
              </a:ext>
            </a:extLst>
          </p:cNvPr>
          <p:cNvSpPr txBox="1"/>
          <p:nvPr userDrawn="1"/>
        </p:nvSpPr>
        <p:spPr>
          <a:xfrm>
            <a:off x="198901" y="2701458"/>
            <a:ext cx="2060005" cy="369332"/>
          </a:xfrm>
          <a:prstGeom prst="rect">
            <a:avLst/>
          </a:prstGeom>
          <a:solidFill>
            <a:srgbClr val="187AB4"/>
          </a:solidFill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s-ES" sz="900" b="1" i="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+mj-ea"/>
                <a:cs typeface="Nirmala UI" panose="020B0502040204020203" pitchFamily="34" charset="0"/>
              </a:rPr>
              <a:t>Bogotá, Colombia </a:t>
            </a:r>
          </a:p>
          <a:p>
            <a:pPr algn="ctr">
              <a:spcBef>
                <a:spcPct val="0"/>
              </a:spcBef>
              <a:buNone/>
            </a:pPr>
            <a:r>
              <a:rPr lang="es-MX" sz="900" b="1" i="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+mj-ea"/>
                <a:cs typeface="Nirmala UI" panose="020B0502040204020203" pitchFamily="34" charset="0"/>
              </a:rPr>
              <a:t>May 08 - 11, 2023</a:t>
            </a:r>
            <a:r>
              <a:rPr lang="en-US" sz="900" b="1" i="0" kern="120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FD00E19-5B3F-B2B6-F539-508640E84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94" y="3220544"/>
            <a:ext cx="503332" cy="161754"/>
          </a:xfrm>
          <a:prstGeom prst="rect">
            <a:avLst/>
          </a:prstGeom>
        </p:spPr>
      </p:pic>
      <p:pic>
        <p:nvPicPr>
          <p:cNvPr id="21" name="Imagen 2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C77EFA4-7346-9775-CF2B-629D0F7A8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t="3662" r="11491" b="13430"/>
          <a:stretch/>
        </p:blipFill>
        <p:spPr>
          <a:xfrm>
            <a:off x="209193" y="3209795"/>
            <a:ext cx="1133338" cy="172502"/>
          </a:xfrm>
          <a:prstGeom prst="rect">
            <a:avLst/>
          </a:prstGeom>
        </p:spPr>
      </p:pic>
      <p:pic>
        <p:nvPicPr>
          <p:cNvPr id="22" name="Imagen 2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DB37692-64E4-8194-FC4F-FA24B435C0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447" y="3209795"/>
            <a:ext cx="238640" cy="172503"/>
          </a:xfrm>
          <a:prstGeom prst="rect">
            <a:avLst/>
          </a:prstGeom>
        </p:spPr>
      </p:pic>
      <p:pic>
        <p:nvPicPr>
          <p:cNvPr id="23" name="Imagen 22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44D0E466-F995-1443-9633-A759A1AC19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97" y="1631291"/>
            <a:ext cx="2024612" cy="745655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7AE93A32-B3E8-B2DF-236F-8DD965C5D331}"/>
              </a:ext>
            </a:extLst>
          </p:cNvPr>
          <p:cNvSpPr/>
          <p:nvPr userDrawn="1"/>
        </p:nvSpPr>
        <p:spPr>
          <a:xfrm>
            <a:off x="2261138" y="3307494"/>
            <a:ext cx="2127350" cy="4571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s-ES" sz="600" b="1" i="0" u="none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ioc.unesco.org</a:t>
            </a:r>
            <a:r>
              <a:rPr lang="en-US" altLang="es-ES" sz="600" b="1" i="0" u="none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| </a:t>
            </a:r>
            <a:r>
              <a:rPr lang="en-US" altLang="es-ES" sz="600" b="1" i="0" u="none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iocaribe.ioc-unesco.org</a:t>
            </a:r>
            <a:endParaRPr lang="en-US" altLang="es-ES" sz="600" b="1" i="0" u="none" dirty="0">
              <a:solidFill>
                <a:schemeClr val="bg1"/>
              </a:solidFill>
              <a:effectLst/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FF685C6B-EE82-3ECB-B000-85A6E4FDEBF0}"/>
              </a:ext>
            </a:extLst>
          </p:cNvPr>
          <p:cNvCxnSpPr>
            <a:cxnSpLocks/>
          </p:cNvCxnSpPr>
          <p:nvPr userDrawn="1"/>
        </p:nvCxnSpPr>
        <p:spPr>
          <a:xfrm flipV="1">
            <a:off x="2258906" y="3246984"/>
            <a:ext cx="3833919" cy="7261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9007;p92">
            <a:extLst>
              <a:ext uri="{FF2B5EF4-FFF2-40B4-BE49-F238E27FC236}">
                <a16:creationId xmlns:a16="http://schemas.microsoft.com/office/drawing/2014/main" id="{CBD8A99B-9B44-0DD9-9767-436E712BC94B}"/>
              </a:ext>
            </a:extLst>
          </p:cNvPr>
          <p:cNvSpPr/>
          <p:nvPr userDrawn="1"/>
        </p:nvSpPr>
        <p:spPr>
          <a:xfrm>
            <a:off x="4189762" y="3282862"/>
            <a:ext cx="149879" cy="122283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>
              <a:solidFill>
                <a:schemeClr val="bg1"/>
              </a:solidFill>
              <a:effectLst/>
              <a:latin typeface="Myriad Pro" panose="020B0703030403020204" pitchFamily="34" charset="0"/>
            </a:endParaRPr>
          </a:p>
        </p:txBody>
      </p:sp>
      <p:sp>
        <p:nvSpPr>
          <p:cNvPr id="30" name="Google Shape;9004;p92">
            <a:extLst>
              <a:ext uri="{FF2B5EF4-FFF2-40B4-BE49-F238E27FC236}">
                <a16:creationId xmlns:a16="http://schemas.microsoft.com/office/drawing/2014/main" id="{513973CF-5674-8176-0158-63F57FDC7A4E}"/>
              </a:ext>
            </a:extLst>
          </p:cNvPr>
          <p:cNvSpPr/>
          <p:nvPr userDrawn="1"/>
        </p:nvSpPr>
        <p:spPr>
          <a:xfrm>
            <a:off x="4391516" y="3299922"/>
            <a:ext cx="79951" cy="79337"/>
          </a:xfrm>
          <a:custGeom>
            <a:avLst/>
            <a:gdLst/>
            <a:ahLst/>
            <a:cxnLst/>
            <a:rect l="l" t="t" r="r" b="b"/>
            <a:pathLst>
              <a:path w="12288" h="12287" extrusionOk="0">
                <a:moveTo>
                  <a:pt x="10053" y="1117"/>
                </a:moveTo>
                <a:cubicBezTo>
                  <a:pt x="10669" y="1117"/>
                  <a:pt x="11171" y="1617"/>
                  <a:pt x="11171" y="2233"/>
                </a:cubicBezTo>
                <a:cubicBezTo>
                  <a:pt x="11170" y="2850"/>
                  <a:pt x="10669" y="3351"/>
                  <a:pt x="10053" y="3351"/>
                </a:cubicBezTo>
                <a:cubicBezTo>
                  <a:pt x="9438" y="3351"/>
                  <a:pt x="8937" y="2850"/>
                  <a:pt x="8937" y="2233"/>
                </a:cubicBezTo>
                <a:cubicBezTo>
                  <a:pt x="8937" y="1617"/>
                  <a:pt x="9438" y="1117"/>
                  <a:pt x="10053" y="1117"/>
                </a:cubicBezTo>
                <a:close/>
                <a:moveTo>
                  <a:pt x="6144" y="2233"/>
                </a:moveTo>
                <a:cubicBezTo>
                  <a:pt x="8300" y="2233"/>
                  <a:pt x="10053" y="3988"/>
                  <a:pt x="10053" y="6144"/>
                </a:cubicBezTo>
                <a:cubicBezTo>
                  <a:pt x="10053" y="8299"/>
                  <a:pt x="8300" y="10054"/>
                  <a:pt x="6144" y="10054"/>
                </a:cubicBezTo>
                <a:cubicBezTo>
                  <a:pt x="3989" y="10054"/>
                  <a:pt x="2234" y="8299"/>
                  <a:pt x="2234" y="6144"/>
                </a:cubicBezTo>
                <a:cubicBezTo>
                  <a:pt x="2234" y="3988"/>
                  <a:pt x="3987" y="2233"/>
                  <a:pt x="6144" y="2233"/>
                </a:cubicBezTo>
                <a:close/>
                <a:moveTo>
                  <a:pt x="1675" y="1"/>
                </a:moveTo>
                <a:cubicBezTo>
                  <a:pt x="752" y="1"/>
                  <a:pt x="0" y="751"/>
                  <a:pt x="0" y="1676"/>
                </a:cubicBezTo>
                <a:lnTo>
                  <a:pt x="0" y="10611"/>
                </a:lnTo>
                <a:cubicBezTo>
                  <a:pt x="0" y="11536"/>
                  <a:pt x="752" y="12286"/>
                  <a:pt x="1675" y="12286"/>
                </a:cubicBezTo>
                <a:lnTo>
                  <a:pt x="10612" y="12286"/>
                </a:lnTo>
                <a:cubicBezTo>
                  <a:pt x="11536" y="12286"/>
                  <a:pt x="12288" y="11536"/>
                  <a:pt x="12288" y="10611"/>
                </a:cubicBezTo>
                <a:lnTo>
                  <a:pt x="12288" y="1676"/>
                </a:lnTo>
                <a:cubicBezTo>
                  <a:pt x="12288" y="752"/>
                  <a:pt x="11536" y="1"/>
                  <a:pt x="1061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>
              <a:solidFill>
                <a:schemeClr val="bg1"/>
              </a:solidFill>
              <a:effectLst/>
              <a:latin typeface="Myriad Pro" panose="020B0703030403020204" pitchFamily="34" charset="0"/>
            </a:endParaRPr>
          </a:p>
        </p:txBody>
      </p:sp>
      <p:sp>
        <p:nvSpPr>
          <p:cNvPr id="31" name="Google Shape;9005;p92">
            <a:extLst>
              <a:ext uri="{FF2B5EF4-FFF2-40B4-BE49-F238E27FC236}">
                <a16:creationId xmlns:a16="http://schemas.microsoft.com/office/drawing/2014/main" id="{D16B7752-1A4B-E7B1-ADBB-212ED1DFC3EE}"/>
              </a:ext>
            </a:extLst>
          </p:cNvPr>
          <p:cNvSpPr/>
          <p:nvPr userDrawn="1"/>
        </p:nvSpPr>
        <p:spPr>
          <a:xfrm>
            <a:off x="4413312" y="3321559"/>
            <a:ext cx="36358" cy="36062"/>
          </a:xfrm>
          <a:custGeom>
            <a:avLst/>
            <a:gdLst/>
            <a:ahLst/>
            <a:cxnLst/>
            <a:rect l="l" t="t" r="r" b="b"/>
            <a:pathLst>
              <a:path w="5588" h="5585" extrusionOk="0">
                <a:moveTo>
                  <a:pt x="2794" y="0"/>
                </a:moveTo>
                <a:cubicBezTo>
                  <a:pt x="1255" y="0"/>
                  <a:pt x="1" y="1252"/>
                  <a:pt x="1" y="2793"/>
                </a:cubicBezTo>
                <a:cubicBezTo>
                  <a:pt x="1" y="4332"/>
                  <a:pt x="1255" y="5585"/>
                  <a:pt x="2794" y="5585"/>
                </a:cubicBezTo>
                <a:cubicBezTo>
                  <a:pt x="4333" y="5585"/>
                  <a:pt x="5587" y="4332"/>
                  <a:pt x="5587" y="2793"/>
                </a:cubicBezTo>
                <a:cubicBezTo>
                  <a:pt x="5587" y="1252"/>
                  <a:pt x="4333" y="0"/>
                  <a:pt x="27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>
              <a:solidFill>
                <a:schemeClr val="bg1"/>
              </a:solidFill>
              <a:effectLst/>
              <a:latin typeface="Myriad Pro" panose="020B0703030403020204" pitchFamily="34" charset="0"/>
            </a:endParaRPr>
          </a:p>
        </p:txBody>
      </p:sp>
      <p:sp>
        <p:nvSpPr>
          <p:cNvPr id="32" name="Google Shape;9006;p92">
            <a:extLst>
              <a:ext uri="{FF2B5EF4-FFF2-40B4-BE49-F238E27FC236}">
                <a16:creationId xmlns:a16="http://schemas.microsoft.com/office/drawing/2014/main" id="{D4931D93-F55D-703F-54AA-364788C34E5C}"/>
              </a:ext>
            </a:extLst>
          </p:cNvPr>
          <p:cNvSpPr/>
          <p:nvPr userDrawn="1"/>
        </p:nvSpPr>
        <p:spPr>
          <a:xfrm>
            <a:off x="4369474" y="3278040"/>
            <a:ext cx="124039" cy="123102"/>
          </a:xfrm>
          <a:custGeom>
            <a:avLst/>
            <a:gdLst/>
            <a:ahLst/>
            <a:cxnLst/>
            <a:rect l="l" t="t" r="r" b="b"/>
            <a:pathLst>
              <a:path w="19064" h="19065" extrusionOk="0">
                <a:moveTo>
                  <a:pt x="14000" y="2271"/>
                </a:moveTo>
                <a:cubicBezTo>
                  <a:pt x="15539" y="2271"/>
                  <a:pt x="16794" y="3524"/>
                  <a:pt x="16794" y="5065"/>
                </a:cubicBezTo>
                <a:lnTo>
                  <a:pt x="16794" y="14000"/>
                </a:lnTo>
                <a:cubicBezTo>
                  <a:pt x="16794" y="15541"/>
                  <a:pt x="15539" y="16793"/>
                  <a:pt x="14000" y="16793"/>
                </a:cubicBezTo>
                <a:lnTo>
                  <a:pt x="5063" y="16793"/>
                </a:lnTo>
                <a:cubicBezTo>
                  <a:pt x="3524" y="16793"/>
                  <a:pt x="2272" y="15541"/>
                  <a:pt x="2272" y="14000"/>
                </a:cubicBezTo>
                <a:lnTo>
                  <a:pt x="2272" y="5065"/>
                </a:lnTo>
                <a:cubicBezTo>
                  <a:pt x="2272" y="3524"/>
                  <a:pt x="3524" y="2271"/>
                  <a:pt x="5063" y="2271"/>
                </a:cubicBezTo>
                <a:close/>
                <a:moveTo>
                  <a:pt x="2829" y="0"/>
                </a:moveTo>
                <a:cubicBezTo>
                  <a:pt x="1290" y="0"/>
                  <a:pt x="0" y="1290"/>
                  <a:pt x="0" y="2831"/>
                </a:cubicBezTo>
                <a:lnTo>
                  <a:pt x="0" y="16234"/>
                </a:lnTo>
                <a:cubicBezTo>
                  <a:pt x="0" y="17775"/>
                  <a:pt x="1290" y="19065"/>
                  <a:pt x="2829" y="19065"/>
                </a:cubicBezTo>
                <a:lnTo>
                  <a:pt x="16235" y="19065"/>
                </a:lnTo>
                <a:cubicBezTo>
                  <a:pt x="17774" y="19065"/>
                  <a:pt x="19063" y="17775"/>
                  <a:pt x="19063" y="16234"/>
                </a:cubicBezTo>
                <a:lnTo>
                  <a:pt x="19063" y="2831"/>
                </a:lnTo>
                <a:cubicBezTo>
                  <a:pt x="19063" y="1290"/>
                  <a:pt x="17774" y="0"/>
                  <a:pt x="162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>
              <a:solidFill>
                <a:schemeClr val="bg1"/>
              </a:solidFill>
              <a:effectLst/>
              <a:latin typeface="Myriad Pro" panose="020B0703030403020204" pitchFamily="34" charset="0"/>
            </a:endParaRPr>
          </a:p>
        </p:txBody>
      </p:sp>
      <p:sp>
        <p:nvSpPr>
          <p:cNvPr id="34" name="CuadroTexto 50">
            <a:extLst>
              <a:ext uri="{FF2B5EF4-FFF2-40B4-BE49-F238E27FC236}">
                <a16:creationId xmlns:a16="http://schemas.microsoft.com/office/drawing/2014/main" id="{2AE4D297-3C2D-76D9-B9E9-453C6433D1BC}"/>
              </a:ext>
            </a:extLst>
          </p:cNvPr>
          <p:cNvSpPr txBox="1"/>
          <p:nvPr userDrawn="1"/>
        </p:nvSpPr>
        <p:spPr>
          <a:xfrm>
            <a:off x="4388488" y="3276512"/>
            <a:ext cx="1618758" cy="123111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lvl="0" algn="r">
              <a:defRPr sz="800" b="1" i="1">
                <a:solidFill>
                  <a:srgbClr val="1240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 sz="800" i="0" u="none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@IocUnesco | @Iocaribeocean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225B76E-2CED-93F0-723D-67B8409CD5ED}"/>
              </a:ext>
            </a:extLst>
          </p:cNvPr>
          <p:cNvSpPr txBox="1"/>
          <p:nvPr userDrawn="1"/>
        </p:nvSpPr>
        <p:spPr>
          <a:xfrm>
            <a:off x="196669" y="966092"/>
            <a:ext cx="2060005" cy="323165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800" b="1" i="0" kern="1200" dirty="0">
                <a:solidFill>
                  <a:srgbClr val="0072BC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SESSION IOCARIBE</a:t>
            </a:r>
            <a:endParaRPr lang="en-US" sz="400" b="1" i="0" kern="1200" dirty="0">
              <a:solidFill>
                <a:srgbClr val="0072BC"/>
              </a:solidFill>
              <a:effectLst/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endParaRPr lang="en-US" sz="300" b="1" i="0" kern="1200" dirty="0">
              <a:solidFill>
                <a:srgbClr val="0072BC"/>
              </a:solidFill>
              <a:effectLst/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DA8B6D6-110C-710B-C81A-08D4AACC4F13}"/>
              </a:ext>
            </a:extLst>
          </p:cNvPr>
          <p:cNvSpPr txBox="1"/>
          <p:nvPr userDrawn="1"/>
        </p:nvSpPr>
        <p:spPr>
          <a:xfrm>
            <a:off x="194437" y="229265"/>
            <a:ext cx="2062237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5400" b="1" i="0" kern="1200" dirty="0">
                <a:solidFill>
                  <a:srgbClr val="0072BC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17</a:t>
            </a:r>
            <a:r>
              <a:rPr lang="en-US" sz="5400" b="1" i="0" kern="1200" baseline="30000" dirty="0">
                <a:solidFill>
                  <a:srgbClr val="0072BC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th</a:t>
            </a:r>
            <a:endParaRPr lang="es-CO" sz="5400" dirty="0">
              <a:solidFill>
                <a:srgbClr val="0072BC"/>
              </a:solidFill>
            </a:endParaRPr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809D5211-09B3-F22E-29BE-66CDEB02D5DF}"/>
              </a:ext>
            </a:extLst>
          </p:cNvPr>
          <p:cNvCxnSpPr>
            <a:cxnSpLocks/>
          </p:cNvCxnSpPr>
          <p:nvPr userDrawn="1"/>
        </p:nvCxnSpPr>
        <p:spPr>
          <a:xfrm flipV="1">
            <a:off x="2260102" y="222004"/>
            <a:ext cx="3833919" cy="7261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8E0FD2B-6916-E4FE-78E5-E7A89012051C}"/>
              </a:ext>
            </a:extLst>
          </p:cNvPr>
          <p:cNvSpPr txBox="1"/>
          <p:nvPr userDrawn="1"/>
        </p:nvSpPr>
        <p:spPr>
          <a:xfrm>
            <a:off x="2263370" y="0"/>
            <a:ext cx="383065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b="1" i="0" kern="1200" cap="small" baseline="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IOC/UNESCO SUB-COMMISSION FOR THE CARIBBEAN AND ADJACENT REGIONS</a:t>
            </a:r>
          </a:p>
        </p:txBody>
      </p:sp>
    </p:spTree>
    <p:extLst>
      <p:ext uri="{BB962C8B-B14F-4D97-AF65-F5344CB8AC3E}">
        <p14:creationId xmlns:p14="http://schemas.microsoft.com/office/powerpoint/2010/main" val="3448114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23b39f4fdc0_1_614"/>
          <p:cNvSpPr txBox="1">
            <a:spLocks noGrp="1"/>
          </p:cNvSpPr>
          <p:nvPr>
            <p:ph type="title"/>
          </p:nvPr>
        </p:nvSpPr>
        <p:spPr>
          <a:xfrm>
            <a:off x="326663" y="350738"/>
            <a:ext cx="3743849" cy="272588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3198"/>
            </a:lvl9pPr>
          </a:lstStyle>
          <a:p>
            <a:endParaRPr/>
          </a:p>
        </p:txBody>
      </p:sp>
      <p:sp>
        <p:nvSpPr>
          <p:cNvPr id="820" name="Google Shape;820;g23b39f4fdc0_1_614"/>
          <p:cNvSpPr txBox="1">
            <a:spLocks noGrp="1"/>
          </p:cNvSpPr>
          <p:nvPr>
            <p:ph type="sldNum" idx="12"/>
          </p:nvPr>
        </p:nvSpPr>
        <p:spPr>
          <a:xfrm>
            <a:off x="5645363" y="3107372"/>
            <a:ext cx="365659" cy="2622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57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23b39f4fdc0_1_617"/>
          <p:cNvSpPr/>
          <p:nvPr/>
        </p:nvSpPr>
        <p:spPr>
          <a:xfrm>
            <a:off x="3046412" y="-50"/>
            <a:ext cx="3046413" cy="342741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0918" tIns="60918" rIns="60918" bIns="609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99"/>
          </a:p>
        </p:txBody>
      </p:sp>
      <p:cxnSp>
        <p:nvCxnSpPr>
          <p:cNvPr id="823" name="Google Shape;823;g23b39f4fdc0_1_617"/>
          <p:cNvCxnSpPr/>
          <p:nvPr/>
        </p:nvCxnSpPr>
        <p:spPr>
          <a:xfrm>
            <a:off x="3351370" y="2995615"/>
            <a:ext cx="360412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4" name="Google Shape;824;g23b39f4fdc0_1_617"/>
          <p:cNvSpPr txBox="1">
            <a:spLocks noGrp="1"/>
          </p:cNvSpPr>
          <p:nvPr>
            <p:ph type="title"/>
          </p:nvPr>
        </p:nvSpPr>
        <p:spPr>
          <a:xfrm>
            <a:off x="176908" y="805677"/>
            <a:ext cx="2695445" cy="100378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54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54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54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54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54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54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54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54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2548"/>
            </a:lvl9pPr>
          </a:lstStyle>
          <a:p>
            <a:endParaRPr/>
          </a:p>
        </p:txBody>
      </p:sp>
      <p:sp>
        <p:nvSpPr>
          <p:cNvPr id="825" name="Google Shape;825;g23b39f4fdc0_1_617"/>
          <p:cNvSpPr txBox="1">
            <a:spLocks noGrp="1"/>
          </p:cNvSpPr>
          <p:nvPr>
            <p:ph type="subTitle" idx="1"/>
          </p:nvPr>
        </p:nvSpPr>
        <p:spPr>
          <a:xfrm>
            <a:off x="176908" y="1845146"/>
            <a:ext cx="2695445" cy="8965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1399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1399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1399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1399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1399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1399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1399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1399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1399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26" name="Google Shape;826;g23b39f4fdc0_1_617"/>
          <p:cNvSpPr txBox="1">
            <a:spLocks noGrp="1"/>
          </p:cNvSpPr>
          <p:nvPr>
            <p:ph type="body" idx="2"/>
          </p:nvPr>
        </p:nvSpPr>
        <p:spPr>
          <a:xfrm>
            <a:off x="3291285" y="482576"/>
            <a:ext cx="2556618" cy="246231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463" lvl="0" indent="-190386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456926" lvl="1" indent="-174520" rtl="0">
              <a:spcBef>
                <a:spcPts val="1049"/>
              </a:spcBef>
              <a:spcAft>
                <a:spcPts val="0"/>
              </a:spcAft>
              <a:buSzPts val="1900"/>
              <a:buChar char="○"/>
              <a:defRPr/>
            </a:lvl2pPr>
            <a:lvl3pPr marL="685389" lvl="2" indent="-174520" rtl="0">
              <a:spcBef>
                <a:spcPts val="1049"/>
              </a:spcBef>
              <a:spcAft>
                <a:spcPts val="0"/>
              </a:spcAft>
              <a:buSzPts val="1900"/>
              <a:buChar char="■"/>
              <a:defRPr/>
            </a:lvl3pPr>
            <a:lvl4pPr marL="913851" lvl="3" indent="-174520" rtl="0">
              <a:spcBef>
                <a:spcPts val="1049"/>
              </a:spcBef>
              <a:spcAft>
                <a:spcPts val="0"/>
              </a:spcAft>
              <a:buSzPts val="1900"/>
              <a:buChar char="●"/>
              <a:defRPr/>
            </a:lvl4pPr>
            <a:lvl5pPr marL="1142314" lvl="4" indent="-174520" rtl="0">
              <a:spcBef>
                <a:spcPts val="1049"/>
              </a:spcBef>
              <a:spcAft>
                <a:spcPts val="0"/>
              </a:spcAft>
              <a:buSzPts val="1900"/>
              <a:buChar char="○"/>
              <a:defRPr/>
            </a:lvl5pPr>
            <a:lvl6pPr marL="1370777" lvl="5" indent="-174520" rtl="0">
              <a:spcBef>
                <a:spcPts val="1049"/>
              </a:spcBef>
              <a:spcAft>
                <a:spcPts val="0"/>
              </a:spcAft>
              <a:buSzPts val="1900"/>
              <a:buChar char="■"/>
              <a:defRPr/>
            </a:lvl6pPr>
            <a:lvl7pPr marL="1599240" lvl="6" indent="-174520" rtl="0">
              <a:spcBef>
                <a:spcPts val="1049"/>
              </a:spcBef>
              <a:spcAft>
                <a:spcPts val="0"/>
              </a:spcAft>
              <a:buSzPts val="1900"/>
              <a:buChar char="●"/>
              <a:defRPr/>
            </a:lvl7pPr>
            <a:lvl8pPr marL="1827703" lvl="7" indent="-174520" rtl="0">
              <a:spcBef>
                <a:spcPts val="1049"/>
              </a:spcBef>
              <a:spcAft>
                <a:spcPts val="0"/>
              </a:spcAft>
              <a:buSzPts val="1900"/>
              <a:buChar char="○"/>
              <a:defRPr/>
            </a:lvl8pPr>
            <a:lvl9pPr marL="2056166" lvl="8" indent="-174520" rtl="0">
              <a:spcBef>
                <a:spcPts val="1049"/>
              </a:spcBef>
              <a:spcAft>
                <a:spcPts val="1049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27" name="Google Shape;827;g23b39f4fdc0_1_617"/>
          <p:cNvSpPr txBox="1">
            <a:spLocks noGrp="1"/>
          </p:cNvSpPr>
          <p:nvPr>
            <p:ph type="sldNum" idx="12"/>
          </p:nvPr>
        </p:nvSpPr>
        <p:spPr>
          <a:xfrm>
            <a:off x="5645363" y="3107372"/>
            <a:ext cx="365659" cy="2622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08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23b39f4fdc0_1_624"/>
          <p:cNvSpPr txBox="1">
            <a:spLocks noGrp="1"/>
          </p:cNvSpPr>
          <p:nvPr>
            <p:ph type="body" idx="1"/>
          </p:nvPr>
        </p:nvSpPr>
        <p:spPr>
          <a:xfrm>
            <a:off x="212889" y="2821177"/>
            <a:ext cx="3997067" cy="39896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463" lvl="0" indent="-11423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830" name="Google Shape;830;g23b39f4fdc0_1_624"/>
          <p:cNvSpPr txBox="1">
            <a:spLocks noGrp="1"/>
          </p:cNvSpPr>
          <p:nvPr>
            <p:ph type="sldNum" idx="12"/>
          </p:nvPr>
        </p:nvSpPr>
        <p:spPr>
          <a:xfrm>
            <a:off x="5645363" y="3107372"/>
            <a:ext cx="365659" cy="2622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5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23b39f4fdc0_1_627"/>
          <p:cNvSpPr/>
          <p:nvPr/>
        </p:nvSpPr>
        <p:spPr>
          <a:xfrm>
            <a:off x="100" y="3382984"/>
            <a:ext cx="6092675" cy="443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18" tIns="60918" rIns="60918" bIns="609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99"/>
          </a:p>
        </p:txBody>
      </p:sp>
      <p:sp>
        <p:nvSpPr>
          <p:cNvPr id="833" name="Google Shape;833;g23b39f4fdc0_1_627"/>
          <p:cNvSpPr txBox="1">
            <a:spLocks noGrp="1"/>
          </p:cNvSpPr>
          <p:nvPr>
            <p:ph type="title" hasCustomPrompt="1"/>
          </p:nvPr>
        </p:nvSpPr>
        <p:spPr>
          <a:xfrm>
            <a:off x="258466" y="767945"/>
            <a:ext cx="5575894" cy="10250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864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8645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8645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8645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8645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8645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8645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8645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8645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4" name="Google Shape;834;g23b39f4fdc0_1_627"/>
          <p:cNvSpPr txBox="1">
            <a:spLocks noGrp="1"/>
          </p:cNvSpPr>
          <p:nvPr>
            <p:ph type="body" idx="1"/>
          </p:nvPr>
        </p:nvSpPr>
        <p:spPr>
          <a:xfrm>
            <a:off x="258466" y="1945399"/>
            <a:ext cx="5575894" cy="7141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463" lvl="0" indent="-190386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456926" lvl="1" indent="-174520" algn="ctr" rtl="0">
              <a:spcBef>
                <a:spcPts val="1049"/>
              </a:spcBef>
              <a:spcAft>
                <a:spcPts val="0"/>
              </a:spcAft>
              <a:buSzPts val="1900"/>
              <a:buChar char="○"/>
              <a:defRPr/>
            </a:lvl2pPr>
            <a:lvl3pPr marL="685389" lvl="2" indent="-174520" algn="ctr" rtl="0">
              <a:spcBef>
                <a:spcPts val="1049"/>
              </a:spcBef>
              <a:spcAft>
                <a:spcPts val="0"/>
              </a:spcAft>
              <a:buSzPts val="1900"/>
              <a:buChar char="■"/>
              <a:defRPr/>
            </a:lvl3pPr>
            <a:lvl4pPr marL="913851" lvl="3" indent="-174520" algn="ctr" rtl="0">
              <a:spcBef>
                <a:spcPts val="1049"/>
              </a:spcBef>
              <a:spcAft>
                <a:spcPts val="0"/>
              </a:spcAft>
              <a:buSzPts val="1900"/>
              <a:buChar char="●"/>
              <a:defRPr/>
            </a:lvl4pPr>
            <a:lvl5pPr marL="1142314" lvl="4" indent="-174520" algn="ctr" rtl="0">
              <a:spcBef>
                <a:spcPts val="1049"/>
              </a:spcBef>
              <a:spcAft>
                <a:spcPts val="0"/>
              </a:spcAft>
              <a:buSzPts val="1900"/>
              <a:buChar char="○"/>
              <a:defRPr/>
            </a:lvl5pPr>
            <a:lvl6pPr marL="1370777" lvl="5" indent="-174520" algn="ctr" rtl="0">
              <a:spcBef>
                <a:spcPts val="1049"/>
              </a:spcBef>
              <a:spcAft>
                <a:spcPts val="0"/>
              </a:spcAft>
              <a:buSzPts val="1900"/>
              <a:buChar char="■"/>
              <a:defRPr/>
            </a:lvl6pPr>
            <a:lvl7pPr marL="1599240" lvl="6" indent="-174520" algn="ctr" rtl="0">
              <a:spcBef>
                <a:spcPts val="1049"/>
              </a:spcBef>
              <a:spcAft>
                <a:spcPts val="0"/>
              </a:spcAft>
              <a:buSzPts val="1900"/>
              <a:buChar char="●"/>
              <a:defRPr/>
            </a:lvl7pPr>
            <a:lvl8pPr marL="1827703" lvl="7" indent="-174520" algn="ctr" rtl="0">
              <a:spcBef>
                <a:spcPts val="1049"/>
              </a:spcBef>
              <a:spcAft>
                <a:spcPts val="0"/>
              </a:spcAft>
              <a:buSzPts val="1900"/>
              <a:buChar char="○"/>
              <a:defRPr/>
            </a:lvl8pPr>
            <a:lvl9pPr marL="2056166" lvl="8" indent="-174520" algn="ctr" rtl="0">
              <a:spcBef>
                <a:spcPts val="1049"/>
              </a:spcBef>
              <a:spcAft>
                <a:spcPts val="1049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35" name="Google Shape;835;g23b39f4fdc0_1_627"/>
          <p:cNvSpPr txBox="1">
            <a:spLocks noGrp="1"/>
          </p:cNvSpPr>
          <p:nvPr>
            <p:ph type="sldNum" idx="12"/>
          </p:nvPr>
        </p:nvSpPr>
        <p:spPr>
          <a:xfrm>
            <a:off x="5645363" y="3107372"/>
            <a:ext cx="365659" cy="2622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09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23b39f4fdc0_1_632"/>
          <p:cNvSpPr txBox="1">
            <a:spLocks noGrp="1"/>
          </p:cNvSpPr>
          <p:nvPr>
            <p:ph type="sldNum" idx="12"/>
          </p:nvPr>
        </p:nvSpPr>
        <p:spPr>
          <a:xfrm>
            <a:off x="5645363" y="3107372"/>
            <a:ext cx="365659" cy="2622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87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23b39f4fdc0_1_634"/>
          <p:cNvSpPr txBox="1">
            <a:spLocks noGrp="1"/>
          </p:cNvSpPr>
          <p:nvPr>
            <p:ph type="title"/>
          </p:nvPr>
        </p:nvSpPr>
        <p:spPr>
          <a:xfrm>
            <a:off x="304641" y="137256"/>
            <a:ext cx="5483543" cy="571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g23b39f4fdc0_1_634"/>
          <p:cNvSpPr txBox="1">
            <a:spLocks noGrp="1"/>
          </p:cNvSpPr>
          <p:nvPr>
            <p:ph type="body" idx="1"/>
          </p:nvPr>
        </p:nvSpPr>
        <p:spPr>
          <a:xfrm>
            <a:off x="304641" y="799730"/>
            <a:ext cx="5483543" cy="226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228463" lvl="0" indent="-190386" algn="l" rtl="0"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1pPr>
            <a:lvl2pPr marL="456926" lvl="1" indent="-190386" algn="l" rtl="0">
              <a:spcBef>
                <a:spcPts val="1049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2pPr>
            <a:lvl3pPr marL="685389" lvl="2" indent="-190386" algn="l" rtl="0">
              <a:spcBef>
                <a:spcPts val="1049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3pPr>
            <a:lvl4pPr marL="913851" lvl="3" indent="-190386" algn="l" rtl="0">
              <a:spcBef>
                <a:spcPts val="1049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1142314" lvl="4" indent="-190386" algn="l" rtl="0">
              <a:spcBef>
                <a:spcPts val="1049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5pPr>
            <a:lvl6pPr marL="1370777" lvl="5" indent="-190386" algn="l" rtl="0">
              <a:spcBef>
                <a:spcPts val="1049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6pPr>
            <a:lvl7pPr marL="1599240" lvl="6" indent="-190386" algn="l" rtl="0">
              <a:spcBef>
                <a:spcPts val="1049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1827703" lvl="7" indent="-190386" algn="l" rtl="0">
              <a:spcBef>
                <a:spcPts val="1049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marL="2056166" lvl="8" indent="-190386" algn="l" rtl="0">
              <a:spcBef>
                <a:spcPts val="1049"/>
              </a:spcBef>
              <a:spcAft>
                <a:spcPts val="1049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841" name="Google Shape;841;g23b39f4fdc0_1_634"/>
          <p:cNvSpPr txBox="1">
            <a:spLocks noGrp="1"/>
          </p:cNvSpPr>
          <p:nvPr>
            <p:ph type="dt" idx="10"/>
          </p:nvPr>
        </p:nvSpPr>
        <p:spPr>
          <a:xfrm>
            <a:off x="304641" y="3176704"/>
            <a:ext cx="1421709" cy="1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9pPr>
          </a:lstStyle>
          <a:p>
            <a:endParaRPr/>
          </a:p>
        </p:txBody>
      </p:sp>
      <p:sp>
        <p:nvSpPr>
          <p:cNvPr id="842" name="Google Shape;842;g23b39f4fdc0_1_634"/>
          <p:cNvSpPr txBox="1">
            <a:spLocks noGrp="1"/>
          </p:cNvSpPr>
          <p:nvPr>
            <p:ph type="ftr" idx="11"/>
          </p:nvPr>
        </p:nvSpPr>
        <p:spPr>
          <a:xfrm>
            <a:off x="2081715" y="3176704"/>
            <a:ext cx="1929345" cy="1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949"/>
            </a:lvl9pPr>
          </a:lstStyle>
          <a:p>
            <a:endParaRPr/>
          </a:p>
        </p:txBody>
      </p:sp>
      <p:sp>
        <p:nvSpPr>
          <p:cNvPr id="843" name="Google Shape;843;g23b39f4fdc0_1_634"/>
          <p:cNvSpPr txBox="1">
            <a:spLocks noGrp="1"/>
          </p:cNvSpPr>
          <p:nvPr>
            <p:ph type="sldNum" idx="12"/>
          </p:nvPr>
        </p:nvSpPr>
        <p:spPr>
          <a:xfrm>
            <a:off x="4366525" y="3176704"/>
            <a:ext cx="1421709" cy="1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43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3b39f4fdc0_1_640"/>
          <p:cNvSpPr txBox="1">
            <a:spLocks noGrp="1"/>
          </p:cNvSpPr>
          <p:nvPr>
            <p:ph type="title"/>
          </p:nvPr>
        </p:nvSpPr>
        <p:spPr>
          <a:xfrm>
            <a:off x="2901" y="8704"/>
            <a:ext cx="6089827" cy="29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Rockwell"/>
              <a:buNone/>
              <a:defRPr sz="2149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6" name="Google Shape;846;g23b39f4fdc0_1_640"/>
          <p:cNvSpPr txBox="1">
            <a:spLocks noGrp="1"/>
          </p:cNvSpPr>
          <p:nvPr>
            <p:ph type="body" idx="1"/>
          </p:nvPr>
        </p:nvSpPr>
        <p:spPr>
          <a:xfrm>
            <a:off x="304641" y="799730"/>
            <a:ext cx="2690948" cy="226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463" marR="0" lvl="0" indent="-114231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sz="1849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6926" marR="0" lvl="1" indent="-2157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1599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685389" marR="0" lvl="2" indent="-199905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ourier New"/>
              <a:buChar char="o"/>
              <a:defRPr sz="1349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913851" marR="0" lvl="3" indent="-190386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–"/>
              <a:defRPr sz="1199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142314" marR="0" lvl="4" indent="-190386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»"/>
              <a:defRPr sz="1199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370777" marR="0" lvl="5" indent="-190386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1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1599240" marR="0" lvl="6" indent="-190386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1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827703" marR="0" lvl="7" indent="-190386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1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056166" marR="0" lvl="8" indent="-190386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1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47" name="Google Shape;847;g23b39f4fdc0_1_640"/>
          <p:cNvSpPr txBox="1">
            <a:spLocks noGrp="1"/>
          </p:cNvSpPr>
          <p:nvPr>
            <p:ph type="body" idx="2"/>
          </p:nvPr>
        </p:nvSpPr>
        <p:spPr>
          <a:xfrm>
            <a:off x="3097186" y="799730"/>
            <a:ext cx="2690948" cy="226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463" marR="0" lvl="0" indent="-114231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  <a:defRPr sz="1849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6926" marR="0" lvl="1" indent="-2157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1599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685389" marR="0" lvl="2" indent="-199905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ourier New"/>
              <a:buChar char="o"/>
              <a:defRPr sz="1349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913851" marR="0" lvl="3" indent="-190386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–"/>
              <a:defRPr sz="1199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142314" marR="0" lvl="4" indent="-190386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»"/>
              <a:defRPr sz="1199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370777" marR="0" lvl="5" indent="-190386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1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1599240" marR="0" lvl="6" indent="-190386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1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827703" marR="0" lvl="7" indent="-190386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1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056166" marR="0" lvl="8" indent="-190386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1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48" name="Google Shape;848;g23b39f4fdc0_1_640"/>
          <p:cNvSpPr txBox="1">
            <a:spLocks noGrp="1"/>
          </p:cNvSpPr>
          <p:nvPr>
            <p:ph type="ftr" idx="11"/>
          </p:nvPr>
        </p:nvSpPr>
        <p:spPr>
          <a:xfrm>
            <a:off x="1066244" y="3176704"/>
            <a:ext cx="3554198" cy="1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199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49" name="Google Shape;849;g23b39f4fdc0_1_640"/>
          <p:cNvSpPr txBox="1">
            <a:spLocks noGrp="1"/>
          </p:cNvSpPr>
          <p:nvPr>
            <p:ph type="sldNum" idx="12"/>
          </p:nvPr>
        </p:nvSpPr>
        <p:spPr>
          <a:xfrm>
            <a:off x="304641" y="3176704"/>
            <a:ext cx="507785" cy="1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6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270E4116-8CC6-2158-91B7-DECBDC6416BF}"/>
              </a:ext>
            </a:extLst>
          </p:cNvPr>
          <p:cNvSpPr/>
          <p:nvPr userDrawn="1"/>
        </p:nvSpPr>
        <p:spPr>
          <a:xfrm>
            <a:off x="1" y="3221046"/>
            <a:ext cx="4314824" cy="206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2D498C7-8B6B-683F-1BA8-DD46F3EEC6C5}"/>
              </a:ext>
            </a:extLst>
          </p:cNvPr>
          <p:cNvSpPr/>
          <p:nvPr userDrawn="1"/>
        </p:nvSpPr>
        <p:spPr>
          <a:xfrm>
            <a:off x="198901" y="935"/>
            <a:ext cx="2060005" cy="34264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Myriad Pro" panose="020B0703030403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E20BA26-B711-D50F-96E4-DE2C16131523}"/>
              </a:ext>
            </a:extLst>
          </p:cNvPr>
          <p:cNvSpPr txBox="1"/>
          <p:nvPr userDrawn="1"/>
        </p:nvSpPr>
        <p:spPr>
          <a:xfrm>
            <a:off x="198901" y="2701458"/>
            <a:ext cx="2060005" cy="369332"/>
          </a:xfrm>
          <a:prstGeom prst="rect">
            <a:avLst/>
          </a:prstGeom>
          <a:solidFill>
            <a:srgbClr val="187AB4"/>
          </a:solidFill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s-ES" sz="900" b="1" i="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+mj-ea"/>
                <a:cs typeface="Nirmala UI" panose="020B0502040204020203" pitchFamily="34" charset="0"/>
              </a:rPr>
              <a:t>Bogotá, Colombia </a:t>
            </a:r>
          </a:p>
          <a:p>
            <a:pPr algn="ctr">
              <a:spcBef>
                <a:spcPct val="0"/>
              </a:spcBef>
              <a:buNone/>
            </a:pPr>
            <a:r>
              <a:rPr lang="es-MX" sz="900" b="1" i="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+mj-ea"/>
                <a:cs typeface="Nirmala UI" panose="020B0502040204020203" pitchFamily="34" charset="0"/>
              </a:rPr>
              <a:t>May 08 - 11, 2023</a:t>
            </a:r>
            <a:r>
              <a:rPr lang="en-US" sz="900" b="1" i="0" kern="1200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9B01F43-13C2-C66F-4150-1BC66E37C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94" y="3220544"/>
            <a:ext cx="503332" cy="161754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6E8E5D4B-2ABD-35A8-4400-3E607DFCD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t="3662" r="11491" b="13430"/>
          <a:stretch/>
        </p:blipFill>
        <p:spPr>
          <a:xfrm>
            <a:off x="209193" y="3209795"/>
            <a:ext cx="1133338" cy="172502"/>
          </a:xfrm>
          <a:prstGeom prst="rect">
            <a:avLst/>
          </a:prstGeom>
        </p:spPr>
      </p:pic>
      <p:pic>
        <p:nvPicPr>
          <p:cNvPr id="20" name="Imagen 1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EE9F868-F75B-985F-8157-6197BB2ED2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447" y="3209795"/>
            <a:ext cx="238640" cy="172503"/>
          </a:xfrm>
          <a:prstGeom prst="rect">
            <a:avLst/>
          </a:prstGeom>
        </p:spPr>
      </p:pic>
      <p:pic>
        <p:nvPicPr>
          <p:cNvPr id="21" name="Imagen 20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C03DB625-B771-6A91-F6E6-2A5AAF5AF1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97" y="1631291"/>
            <a:ext cx="2024612" cy="745655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02954CD-BCC1-FA1B-1679-9C5F1502AE23}"/>
              </a:ext>
            </a:extLst>
          </p:cNvPr>
          <p:cNvSpPr txBox="1"/>
          <p:nvPr userDrawn="1"/>
        </p:nvSpPr>
        <p:spPr>
          <a:xfrm>
            <a:off x="196669" y="966092"/>
            <a:ext cx="2060005" cy="323165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800" b="1" i="0" kern="1200" dirty="0">
                <a:solidFill>
                  <a:srgbClr val="0072BC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SESSION IOCARIBE</a:t>
            </a:r>
            <a:endParaRPr lang="en-US" sz="400" b="1" i="0" kern="1200" dirty="0">
              <a:solidFill>
                <a:srgbClr val="0072BC"/>
              </a:solidFill>
              <a:effectLst/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endParaRPr lang="en-US" sz="300" b="1" i="0" kern="1200" dirty="0">
              <a:solidFill>
                <a:srgbClr val="0072BC"/>
              </a:solidFill>
              <a:effectLst/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0662BA4-AFAB-02FC-6860-A0F39DBE687E}"/>
              </a:ext>
            </a:extLst>
          </p:cNvPr>
          <p:cNvSpPr txBox="1"/>
          <p:nvPr userDrawn="1"/>
        </p:nvSpPr>
        <p:spPr>
          <a:xfrm>
            <a:off x="194437" y="229265"/>
            <a:ext cx="2062237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5400" b="1" i="0" kern="1200" dirty="0">
                <a:solidFill>
                  <a:srgbClr val="0072BC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17</a:t>
            </a:r>
            <a:r>
              <a:rPr lang="en-US" sz="5400" b="1" i="0" kern="1200" baseline="30000" dirty="0">
                <a:solidFill>
                  <a:srgbClr val="0072BC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th</a:t>
            </a:r>
            <a:endParaRPr lang="es-CO" sz="5400" dirty="0">
              <a:solidFill>
                <a:srgbClr val="0072BC"/>
              </a:solidFill>
            </a:endParaRPr>
          </a:p>
        </p:txBody>
      </p:sp>
      <p:sp>
        <p:nvSpPr>
          <p:cNvPr id="17" name="Marcador de texto 49">
            <a:extLst>
              <a:ext uri="{FF2B5EF4-FFF2-40B4-BE49-F238E27FC236}">
                <a16:creationId xmlns:a16="http://schemas.microsoft.com/office/drawing/2014/main" id="{D066A769-6CC5-483A-BEEF-51EFFC007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9155" y="783346"/>
            <a:ext cx="2521587" cy="688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1600" b="1" cap="small" baseline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dirty="0" err="1"/>
              <a:t>Nombre</a:t>
            </a:r>
            <a:r>
              <a:rPr lang="en-US" dirty="0"/>
              <a:t> de la </a:t>
            </a:r>
            <a:r>
              <a:rPr lang="en-US" dirty="0" err="1"/>
              <a:t>sección</a:t>
            </a:r>
            <a:r>
              <a:rPr lang="en-US" dirty="0"/>
              <a:t> - Section name</a:t>
            </a:r>
          </a:p>
          <a:p>
            <a:pPr lvl="0"/>
            <a:endParaRPr lang="es-ES" dirty="0"/>
          </a:p>
        </p:txBody>
      </p:sp>
      <p:sp>
        <p:nvSpPr>
          <p:cNvPr id="50" name="Marcador de texto 49">
            <a:extLst>
              <a:ext uri="{FF2B5EF4-FFF2-40B4-BE49-F238E27FC236}">
                <a16:creationId xmlns:a16="http://schemas.microsoft.com/office/drawing/2014/main" id="{EEA1E9FE-E20F-4612-B074-B31793DD6D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38693" y="2004118"/>
            <a:ext cx="2455231" cy="608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1200" cap="small" baseline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dirty="0" err="1"/>
              <a:t>Nombre</a:t>
            </a:r>
            <a:r>
              <a:rPr lang="en-US" dirty="0"/>
              <a:t> del </a:t>
            </a:r>
            <a:r>
              <a:rPr lang="en-US" dirty="0" err="1"/>
              <a:t>presentador</a:t>
            </a:r>
            <a:r>
              <a:rPr lang="en-US" dirty="0"/>
              <a:t> y/o </a:t>
            </a:r>
            <a:r>
              <a:rPr lang="en-US" dirty="0" err="1"/>
              <a:t>moderador</a:t>
            </a:r>
            <a:r>
              <a:rPr lang="en-US" dirty="0"/>
              <a:t> - Name of Presenter and/or Moderator</a:t>
            </a:r>
          </a:p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041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1222297" y="-1"/>
            <a:ext cx="4870528" cy="3427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504137" y="1891018"/>
            <a:ext cx="1643998" cy="7822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22297" cy="3427413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pic>
        <p:nvPicPr>
          <p:cNvPr id="4" name="Imagen 3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9A8D6EDE-B7F1-F575-5320-2591D559E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94" y="27072"/>
            <a:ext cx="1598931" cy="588878"/>
          </a:xfrm>
          <a:prstGeom prst="rect">
            <a:avLst/>
          </a:prstGeom>
        </p:spPr>
      </p:pic>
      <p:sp>
        <p:nvSpPr>
          <p:cNvPr id="11" name="Marcador de texto 49">
            <a:extLst>
              <a:ext uri="{FF2B5EF4-FFF2-40B4-BE49-F238E27FC236}">
                <a16:creationId xmlns:a16="http://schemas.microsoft.com/office/drawing/2014/main" id="{64C3F36D-A261-AF4A-DD73-7D60AB0633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1005" y="1108131"/>
            <a:ext cx="3789801" cy="688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600" b="1" cap="small" baseline="0">
                <a:solidFill>
                  <a:srgbClr val="0069B4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dirty="0" err="1"/>
              <a:t>Nombre</a:t>
            </a:r>
            <a:r>
              <a:rPr lang="en-US" dirty="0"/>
              <a:t> de la </a:t>
            </a:r>
            <a:r>
              <a:rPr lang="en-US" dirty="0" err="1"/>
              <a:t>sección</a:t>
            </a:r>
            <a:r>
              <a:rPr lang="en-US" dirty="0"/>
              <a:t> - Section name</a:t>
            </a:r>
          </a:p>
          <a:p>
            <a:pPr lvl="0"/>
            <a:endParaRPr lang="es-ES" dirty="0"/>
          </a:p>
        </p:txBody>
      </p:sp>
      <p:sp>
        <p:nvSpPr>
          <p:cNvPr id="12" name="Marcador de texto 49">
            <a:extLst>
              <a:ext uri="{FF2B5EF4-FFF2-40B4-BE49-F238E27FC236}">
                <a16:creationId xmlns:a16="http://schemas.microsoft.com/office/drawing/2014/main" id="{BCE36487-9972-BE5D-3EA7-A8D5E3825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1005" y="2143818"/>
            <a:ext cx="3789800" cy="608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200" cap="small" baseline="0">
                <a:solidFill>
                  <a:srgbClr val="0069B4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dirty="0" err="1"/>
              <a:t>Nombre</a:t>
            </a:r>
            <a:r>
              <a:rPr lang="en-US" dirty="0"/>
              <a:t> del </a:t>
            </a:r>
            <a:r>
              <a:rPr lang="en-US" dirty="0" err="1"/>
              <a:t>presentador</a:t>
            </a:r>
            <a:r>
              <a:rPr lang="en-US" dirty="0"/>
              <a:t> y/o </a:t>
            </a:r>
            <a:r>
              <a:rPr lang="en-US" dirty="0" err="1"/>
              <a:t>moderador</a:t>
            </a:r>
            <a:r>
              <a:rPr lang="en-US" dirty="0"/>
              <a:t> - Name of Presenter and/or Moderator</a:t>
            </a:r>
          </a:p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1958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197794" cy="3427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94F4ECB-61D4-4894-A69C-2CEC9B9D8136}"/>
              </a:ext>
            </a:extLst>
          </p:cNvPr>
          <p:cNvSpPr/>
          <p:nvPr userDrawn="1"/>
        </p:nvSpPr>
        <p:spPr>
          <a:xfrm rot="5400000">
            <a:off x="511161" y="1898957"/>
            <a:ext cx="1654119" cy="7246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2" name="Marcador de texto 49">
            <a:extLst>
              <a:ext uri="{FF2B5EF4-FFF2-40B4-BE49-F238E27FC236}">
                <a16:creationId xmlns:a16="http://schemas.microsoft.com/office/drawing/2014/main" id="{63D2E7D0-4555-5E22-5B05-3ABB6EFE0D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11005" y="1108131"/>
            <a:ext cx="3789801" cy="688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600" b="1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dirty="0" err="1"/>
              <a:t>Nombre</a:t>
            </a:r>
            <a:r>
              <a:rPr lang="en-US" dirty="0"/>
              <a:t> de la </a:t>
            </a:r>
            <a:r>
              <a:rPr lang="en-US" dirty="0" err="1"/>
              <a:t>sección</a:t>
            </a:r>
            <a:r>
              <a:rPr lang="en-US" dirty="0"/>
              <a:t> - Section name</a:t>
            </a:r>
          </a:p>
          <a:p>
            <a:pPr lvl="0"/>
            <a:endParaRPr lang="es-ES" dirty="0"/>
          </a:p>
        </p:txBody>
      </p:sp>
      <p:sp>
        <p:nvSpPr>
          <p:cNvPr id="3" name="Marcador de texto 49">
            <a:extLst>
              <a:ext uri="{FF2B5EF4-FFF2-40B4-BE49-F238E27FC236}">
                <a16:creationId xmlns:a16="http://schemas.microsoft.com/office/drawing/2014/main" id="{9F00BBC7-1838-26AD-6ED4-AE176FC5DB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1005" y="2143818"/>
            <a:ext cx="3789800" cy="608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200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dirty="0" err="1"/>
              <a:t>Nombre</a:t>
            </a:r>
            <a:r>
              <a:rPr lang="en-US" dirty="0"/>
              <a:t> del </a:t>
            </a:r>
            <a:r>
              <a:rPr lang="en-US" dirty="0" err="1"/>
              <a:t>presentador</a:t>
            </a:r>
            <a:r>
              <a:rPr lang="en-US" dirty="0"/>
              <a:t> y/o </a:t>
            </a:r>
            <a:r>
              <a:rPr lang="en-US" dirty="0" err="1"/>
              <a:t>moderador</a:t>
            </a:r>
            <a:r>
              <a:rPr lang="en-US" dirty="0"/>
              <a:t> - Name of Presenter and/or Moderator</a:t>
            </a:r>
          </a:p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99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6791" r="23338" b="13839"/>
          <a:stretch/>
        </p:blipFill>
        <p:spPr>
          <a:xfrm>
            <a:off x="3397249" y="0"/>
            <a:ext cx="2701925" cy="3427413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6339B7C9-369B-4FBD-93AB-42CB9FBB9CB7}"/>
              </a:ext>
            </a:extLst>
          </p:cNvPr>
          <p:cNvSpPr/>
          <p:nvPr userDrawn="1"/>
        </p:nvSpPr>
        <p:spPr>
          <a:xfrm rot="10800000">
            <a:off x="1085275" y="630840"/>
            <a:ext cx="1211080" cy="49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pic>
        <p:nvPicPr>
          <p:cNvPr id="3" name="Imagen 2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537993A4-A4B9-8A67-50F5-1FF6A9281A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670965"/>
            <a:ext cx="2054225" cy="756448"/>
          </a:xfrm>
          <a:prstGeom prst="rect">
            <a:avLst/>
          </a:prstGeom>
        </p:spPr>
      </p:pic>
      <p:sp>
        <p:nvSpPr>
          <p:cNvPr id="4" name="Marcador de texto 49">
            <a:extLst>
              <a:ext uri="{FF2B5EF4-FFF2-40B4-BE49-F238E27FC236}">
                <a16:creationId xmlns:a16="http://schemas.microsoft.com/office/drawing/2014/main" id="{6A5E5663-E9DF-EACC-9C2E-52FA3DEFB1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2450" y="1026968"/>
            <a:ext cx="2803963" cy="688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600" b="1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dirty="0" err="1"/>
              <a:t>Nombre</a:t>
            </a:r>
            <a:r>
              <a:rPr lang="en-US" dirty="0"/>
              <a:t> de la </a:t>
            </a:r>
            <a:r>
              <a:rPr lang="en-US" dirty="0" err="1"/>
              <a:t>sección</a:t>
            </a:r>
            <a:r>
              <a:rPr lang="en-US" dirty="0"/>
              <a:t> - Section name</a:t>
            </a:r>
          </a:p>
          <a:p>
            <a:pPr lvl="0"/>
            <a:endParaRPr lang="es-ES" dirty="0"/>
          </a:p>
        </p:txBody>
      </p:sp>
      <p:sp>
        <p:nvSpPr>
          <p:cNvPr id="7" name="Marcador de texto 49">
            <a:extLst>
              <a:ext uri="{FF2B5EF4-FFF2-40B4-BE49-F238E27FC236}">
                <a16:creationId xmlns:a16="http://schemas.microsoft.com/office/drawing/2014/main" id="{C476851D-8069-E68C-37DD-426DA5818E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450" y="2062655"/>
            <a:ext cx="2803962" cy="608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200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dirty="0" err="1"/>
              <a:t>Nombre</a:t>
            </a:r>
            <a:r>
              <a:rPr lang="en-US" dirty="0"/>
              <a:t> del </a:t>
            </a:r>
            <a:r>
              <a:rPr lang="en-US" dirty="0" err="1"/>
              <a:t>presentador</a:t>
            </a:r>
            <a:r>
              <a:rPr lang="en-US" dirty="0"/>
              <a:t> y/o </a:t>
            </a:r>
            <a:r>
              <a:rPr lang="en-US" dirty="0" err="1"/>
              <a:t>moderador</a:t>
            </a:r>
            <a:r>
              <a:rPr lang="en-US" dirty="0"/>
              <a:t> - Name of Presenter and/or Moderator</a:t>
            </a:r>
          </a:p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0603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0EC5F05-F13C-4F68-EA59-2AFF34864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chemeClr val="bg1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 dirty="0"/>
              <a:t>Title / Subtitle</a:t>
            </a:r>
            <a:endParaRPr lang="es-CO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8C345D39-D799-3227-1035-481EBAE5462A}"/>
              </a:ext>
            </a:extLst>
          </p:cNvPr>
          <p:cNvSpPr/>
          <p:nvPr userDrawn="1"/>
        </p:nvSpPr>
        <p:spPr>
          <a:xfrm rot="10800000">
            <a:off x="239952" y="373814"/>
            <a:ext cx="1211080" cy="49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B2EAB0F9-A25A-8954-D5DE-18F1524E5A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8286" y="542288"/>
            <a:ext cx="5700713" cy="2734311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7068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8">
            <a:extLst>
              <a:ext uri="{FF2B5EF4-FFF2-40B4-BE49-F238E27FC236}">
                <a16:creationId xmlns:a16="http://schemas.microsoft.com/office/drawing/2014/main" id="{2FFAC3D1-5572-C092-B8E7-9D63BC38B4F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8287" y="542289"/>
            <a:ext cx="5662614" cy="2550162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814273B2-AD41-3CCC-E757-44E7EEE68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rgbClr val="0069B4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 dirty="0"/>
              <a:t>Title / Subtitle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5991326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8.xml"/><Relationship Id="rId9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6092825" cy="3427413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C10D9FF1-51AB-8F03-361C-82D390788E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714" t="33574" b="31852"/>
          <a:stretch/>
        </p:blipFill>
        <p:spPr>
          <a:xfrm>
            <a:off x="0" y="-1"/>
            <a:ext cx="4924018" cy="34274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19310550-6054-D4D5-94BE-2328D98A64AC}"/>
              </a:ext>
            </a:extLst>
          </p:cNvPr>
          <p:cNvSpPr/>
          <p:nvPr userDrawn="1"/>
        </p:nvSpPr>
        <p:spPr>
          <a:xfrm>
            <a:off x="1" y="3221046"/>
            <a:ext cx="4314824" cy="206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713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</p:sldLayoutIdLst>
  <p:hf sldNum="0" hdr="0" ftr="0" dt="0"/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9D22CEB5-00BD-A13B-20E7-0A4B41AF93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"/>
            <a:ext cx="6092825" cy="3426478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E906B247-EB82-63F5-954C-CCE8E0B5F4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714" t="33574" b="31852"/>
          <a:stretch/>
        </p:blipFill>
        <p:spPr>
          <a:xfrm>
            <a:off x="0" y="0"/>
            <a:ext cx="4924018" cy="34274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A5D118E-26E7-7B1E-B070-E1E8BF306B8F}"/>
              </a:ext>
            </a:extLst>
          </p:cNvPr>
          <p:cNvSpPr/>
          <p:nvPr userDrawn="1"/>
        </p:nvSpPr>
        <p:spPr>
          <a:xfrm>
            <a:off x="-1" y="0"/>
            <a:ext cx="6092826" cy="3427413"/>
          </a:xfrm>
          <a:prstGeom prst="rect">
            <a:avLst/>
          </a:prstGeom>
          <a:solidFill>
            <a:srgbClr val="1A7DB8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66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</p:sldLayoutIdLst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9D22CEB5-00BD-A13B-20E7-0A4B41AF93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"/>
            <a:ext cx="6092825" cy="3426478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2DA111F9-E112-7DD5-BE12-40284556F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739" t="33574" b="31852"/>
          <a:stretch/>
        </p:blipFill>
        <p:spPr>
          <a:xfrm>
            <a:off x="590550" y="0"/>
            <a:ext cx="5305018" cy="34274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A5D118E-26E7-7B1E-B070-E1E8BF306B8F}"/>
              </a:ext>
            </a:extLst>
          </p:cNvPr>
          <p:cNvSpPr/>
          <p:nvPr userDrawn="1"/>
        </p:nvSpPr>
        <p:spPr>
          <a:xfrm>
            <a:off x="-1" y="0"/>
            <a:ext cx="6092826" cy="3427413"/>
          </a:xfrm>
          <a:prstGeom prst="rect">
            <a:avLst/>
          </a:prstGeom>
          <a:solidFill>
            <a:srgbClr val="1A7DB8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133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8" r:id="rId2"/>
  </p:sldLayoutIdLst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8882" y="3176704"/>
            <a:ext cx="1370886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149" y="108131"/>
            <a:ext cx="999329" cy="475741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860031" y="1905403"/>
            <a:ext cx="819428" cy="552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6092825" cy="3427413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pic>
        <p:nvPicPr>
          <p:cNvPr id="7" name="Imagen 6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DDA6FD6C-BCD7-04E7-613F-57CD788A7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11"/>
          <a:stretch/>
        </p:blipFill>
        <p:spPr>
          <a:xfrm>
            <a:off x="4610454" y="18722"/>
            <a:ext cx="1370886" cy="517288"/>
          </a:xfrm>
          <a:prstGeom prst="rect">
            <a:avLst/>
          </a:prstGeom>
          <a:effectLst/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3E2D37F-9D1F-33BC-51D0-F0F76D2814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biLevel thresh="25000"/>
            <a:alphaModFix amt="3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739" t="33574" b="31852"/>
          <a:stretch/>
        </p:blipFill>
        <p:spPr>
          <a:xfrm>
            <a:off x="590550" y="0"/>
            <a:ext cx="5305018" cy="3427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69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5" r:id="rId2"/>
    <p:sldLayoutId id="2147483834" r:id="rId3"/>
    <p:sldLayoutId id="2147483833" r:id="rId4"/>
  </p:sldLayoutIdLst>
  <p:hf sldNum="0" hdr="0" ftr="0" dt="0"/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C10E1C6E-56AE-4A56-82D7-922AEEE28BA1}"/>
              </a:ext>
            </a:extLst>
          </p:cNvPr>
          <p:cNvSpPr/>
          <p:nvPr userDrawn="1"/>
        </p:nvSpPr>
        <p:spPr>
          <a:xfrm rot="10800000">
            <a:off x="239952" y="354764"/>
            <a:ext cx="1211080" cy="4909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7863F2-11A4-4389-99C2-FE101F254974}"/>
              </a:ext>
            </a:extLst>
          </p:cNvPr>
          <p:cNvSpPr/>
          <p:nvPr userDrawn="1"/>
        </p:nvSpPr>
        <p:spPr>
          <a:xfrm>
            <a:off x="0" y="3175664"/>
            <a:ext cx="6092825" cy="250162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495" tIns="32495" rIns="32495" bIns="32495" numCol="1" spcCol="38100" rtlCol="0" anchor="ctr">
            <a:spAutoFit/>
          </a:bodyPr>
          <a:lstStyle/>
          <a:p>
            <a:pPr marL="0" marR="0" indent="0" algn="l" defTabSz="6498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199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3" name="Imagen 2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096AAE24-EF99-FE12-0711-AED719D32B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95" y="25400"/>
            <a:ext cx="1211080" cy="4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</p:sldLayoutIdLst>
  <p:transition spd="med"/>
  <p:hf sldNum="0" hdr="0" ftr="0" dt="0"/>
  <p:txStyles>
    <p:titleStyle>
      <a:lvl1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109000" marR="0" indent="-109000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1pPr>
      <a:lvl2pPr marL="287799" marR="0" indent="-127167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2pPr>
      <a:lvl3pPr marL="473865" marR="0" indent="-152600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3pPr>
      <a:lvl4pPr marL="651453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4pPr>
      <a:lvl5pPr marL="812085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5pPr>
      <a:lvl6pPr marL="972718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6pPr>
      <a:lvl7pPr marL="1133350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7pPr>
      <a:lvl8pPr marL="1293982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8pPr>
      <a:lvl9pPr marL="1454614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9pPr>
    </p:bodyStyle>
    <p:otherStyle>
      <a:lvl1pPr marL="0" marR="0" indent="0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160632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321265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481897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642529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803161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963793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1124425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1285058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292" y="181247"/>
            <a:ext cx="845743" cy="402625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31C4609B-4DB2-4730-BF27-120777E420A1}"/>
              </a:ext>
            </a:extLst>
          </p:cNvPr>
          <p:cNvSpPr/>
          <p:nvPr userDrawn="1"/>
        </p:nvSpPr>
        <p:spPr>
          <a:xfrm rot="10800000">
            <a:off x="246302" y="378316"/>
            <a:ext cx="1211080" cy="4909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pic>
        <p:nvPicPr>
          <p:cNvPr id="2" name="Imagen 1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9C8F67EA-9001-FF7E-FEAC-B698ED0790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95" y="25400"/>
            <a:ext cx="1211080" cy="446034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A2692324-110C-31E2-7F6A-929F68803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739" t="33574" b="31852"/>
          <a:stretch/>
        </p:blipFill>
        <p:spPr>
          <a:xfrm>
            <a:off x="590550" y="0"/>
            <a:ext cx="5305018" cy="34274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078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</p:sldLayoutIdLst>
  <p:hf sldNum="0" hdr="0" ftr="0" dt="0"/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8345" y="3176702"/>
            <a:ext cx="2056328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4520446" y="3176702"/>
            <a:ext cx="1370886" cy="182478"/>
          </a:xfrm>
          <a:prstGeom prst="rect">
            <a:avLst/>
          </a:prstGeom>
        </p:spPr>
        <p:txBody>
          <a:bodyPr vert="horz" lIns="45696" tIns="22848" rIns="45696" bIns="22848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z="600" smtClean="0"/>
              <a:pPr/>
              <a:t>‹#›</a:t>
            </a:fld>
            <a:endParaRPr lang="fr-FR" sz="60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</p:spPr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16" name="Rectangle 15"/>
          <p:cNvSpPr/>
          <p:nvPr userDrawn="1"/>
        </p:nvSpPr>
        <p:spPr>
          <a:xfrm>
            <a:off x="876300" y="0"/>
            <a:ext cx="5232420" cy="3427413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5B4A34A4-88B7-0EB5-7D14-49F30ABB73DF}"/>
              </a:ext>
            </a:extLst>
          </p:cNvPr>
          <p:cNvSpPr/>
          <p:nvPr userDrawn="1"/>
        </p:nvSpPr>
        <p:spPr>
          <a:xfrm rot="5400000">
            <a:off x="390523" y="1650205"/>
            <a:ext cx="1276352" cy="12700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53D0768D-F225-2850-158C-7E288809F67F}"/>
              </a:ext>
            </a:extLst>
          </p:cNvPr>
          <p:cNvSpPr/>
          <p:nvPr userDrawn="1"/>
        </p:nvSpPr>
        <p:spPr>
          <a:xfrm rot="5400000">
            <a:off x="-361532" y="1673962"/>
            <a:ext cx="2281419" cy="62853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</p:spTree>
    <p:extLst>
      <p:ext uri="{BB962C8B-B14F-4D97-AF65-F5344CB8AC3E}">
        <p14:creationId xmlns:p14="http://schemas.microsoft.com/office/powerpoint/2010/main" val="397316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hf sldNum="0" hdr="0" ftr="0" dt="0"/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3"/>
          <p:cNvSpPr txBox="1">
            <a:spLocks noGrp="1"/>
          </p:cNvSpPr>
          <p:nvPr>
            <p:ph type="title"/>
          </p:nvPr>
        </p:nvSpPr>
        <p:spPr>
          <a:xfrm>
            <a:off x="418882" y="182478"/>
            <a:ext cx="5255062" cy="6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418882" y="912390"/>
            <a:ext cx="5255062" cy="21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418882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252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23b39f4fdc0_1_580"/>
          <p:cNvSpPr txBox="1">
            <a:spLocks noGrp="1"/>
          </p:cNvSpPr>
          <p:nvPr>
            <p:ph type="title"/>
          </p:nvPr>
        </p:nvSpPr>
        <p:spPr>
          <a:xfrm>
            <a:off x="258466" y="305209"/>
            <a:ext cx="5575894" cy="45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86" name="Google Shape;786;g23b39f4fdc0_1_580"/>
          <p:cNvSpPr txBox="1">
            <a:spLocks noGrp="1"/>
          </p:cNvSpPr>
          <p:nvPr>
            <p:ph type="body" idx="1"/>
          </p:nvPr>
        </p:nvSpPr>
        <p:spPr>
          <a:xfrm>
            <a:off x="258466" y="992756"/>
            <a:ext cx="5575894" cy="205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87" name="Google Shape;787;g23b39f4fdc0_1_580"/>
          <p:cNvSpPr txBox="1">
            <a:spLocks noGrp="1"/>
          </p:cNvSpPr>
          <p:nvPr>
            <p:ph type="sldNum" idx="12"/>
          </p:nvPr>
        </p:nvSpPr>
        <p:spPr>
          <a:xfrm>
            <a:off x="5645363" y="3107372"/>
            <a:ext cx="365659" cy="262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6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6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6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6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6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6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6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6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6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524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hyperlink" Target="https://rucool.marine.rutgers.edu/ugos-hfr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66A9DEC-107C-5E91-C59A-3B138C7C8D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 err="1"/>
              <a:t>Uncrewed</a:t>
            </a:r>
            <a:r>
              <a:rPr lang="es-CO" dirty="0"/>
              <a:t> </a:t>
            </a:r>
            <a:r>
              <a:rPr lang="es-CO" dirty="0" err="1"/>
              <a:t>Systems</a:t>
            </a:r>
            <a:r>
              <a:rPr lang="es-CO" dirty="0"/>
              <a:t> </a:t>
            </a:r>
          </a:p>
          <a:p>
            <a:r>
              <a:rPr lang="es-CO" dirty="0"/>
              <a:t>in </a:t>
            </a:r>
            <a:r>
              <a:rPr lang="es-CO" dirty="0" err="1"/>
              <a:t>the</a:t>
            </a:r>
            <a:r>
              <a:rPr lang="es-CO" dirty="0"/>
              <a:t> TAC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06A40C-7F43-777A-443A-5C003F7A86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CO" dirty="0"/>
              <a:t>Scott Glenn</a:t>
            </a:r>
          </a:p>
          <a:p>
            <a:r>
              <a:rPr lang="es-CO" dirty="0"/>
              <a:t>Rutgers </a:t>
            </a:r>
            <a:r>
              <a:rPr lang="es-CO" dirty="0" err="1"/>
              <a:t>University</a:t>
            </a:r>
            <a:r>
              <a:rPr lang="es-CO" dirty="0"/>
              <a:t>, USA</a:t>
            </a:r>
          </a:p>
        </p:txBody>
      </p:sp>
    </p:spTree>
    <p:extLst>
      <p:ext uri="{BB962C8B-B14F-4D97-AF65-F5344CB8AC3E}">
        <p14:creationId xmlns:p14="http://schemas.microsoft.com/office/powerpoint/2010/main" val="55069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712CBB6-EC07-0607-BAFA-72EA587E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51" y="42863"/>
            <a:ext cx="4624223" cy="306387"/>
          </a:xfrm>
        </p:spPr>
        <p:txBody>
          <a:bodyPr/>
          <a:lstStyle/>
          <a:p>
            <a:r>
              <a:rPr lang="es-CO" sz="1800" dirty="0" err="1"/>
              <a:t>Hurricane</a:t>
            </a:r>
            <a:r>
              <a:rPr lang="es-CO" sz="1800" dirty="0"/>
              <a:t> </a:t>
            </a:r>
            <a:r>
              <a:rPr lang="es-CO" sz="1800" dirty="0" err="1"/>
              <a:t>Tracks</a:t>
            </a:r>
            <a:r>
              <a:rPr lang="es-CO" sz="1800" dirty="0"/>
              <a:t> &amp; </a:t>
            </a:r>
            <a:r>
              <a:rPr lang="es-CO" sz="1800" dirty="0" err="1"/>
              <a:t>Essential</a:t>
            </a:r>
            <a:r>
              <a:rPr lang="es-CO" sz="1800" dirty="0"/>
              <a:t> </a:t>
            </a:r>
            <a:r>
              <a:rPr lang="es-CO" sz="1800" dirty="0" err="1"/>
              <a:t>Ocean</a:t>
            </a:r>
            <a:r>
              <a:rPr lang="es-CO" sz="1800" dirty="0"/>
              <a:t> </a:t>
            </a:r>
            <a:r>
              <a:rPr lang="es-CO" sz="1800" dirty="0" err="1"/>
              <a:t>Features</a:t>
            </a:r>
            <a:endParaRPr lang="es-CO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EBE1C1-41FA-67C1-D72A-A28D5A46A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4" y="638109"/>
            <a:ext cx="5305146" cy="2789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1FFCED-2E8D-1E95-1B09-704F571D7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40" y="467676"/>
            <a:ext cx="1817344" cy="164494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228965-A6D9-5BCF-A0A2-724EFE487E7D}"/>
              </a:ext>
            </a:extLst>
          </p:cNvPr>
          <p:cNvSpPr txBox="1"/>
          <p:nvPr/>
        </p:nvSpPr>
        <p:spPr>
          <a:xfrm>
            <a:off x="5257800" y="2155123"/>
            <a:ext cx="83502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Essential Ocean Features impacting hurricane intensity are known</a:t>
            </a:r>
          </a:p>
        </p:txBody>
      </p:sp>
    </p:spTree>
    <p:extLst>
      <p:ext uri="{BB962C8B-B14F-4D97-AF65-F5344CB8AC3E}">
        <p14:creationId xmlns:p14="http://schemas.microsoft.com/office/powerpoint/2010/main" val="1510595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712CBB6-EC07-0607-BAFA-72EA587E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1800" dirty="0" err="1"/>
              <a:t>Operational</a:t>
            </a:r>
            <a:r>
              <a:rPr lang="es-CO" sz="1800" dirty="0"/>
              <a:t> </a:t>
            </a:r>
            <a:r>
              <a:rPr lang="es-CO" sz="1800" dirty="0" err="1"/>
              <a:t>Forecast</a:t>
            </a:r>
            <a:r>
              <a:rPr lang="es-CO" sz="1800" dirty="0"/>
              <a:t> </a:t>
            </a:r>
            <a:r>
              <a:rPr lang="es-CO" sz="1800" dirty="0" err="1"/>
              <a:t>Model</a:t>
            </a:r>
            <a:r>
              <a:rPr lang="es-CO" sz="1800" dirty="0"/>
              <a:t> </a:t>
            </a:r>
            <a:r>
              <a:rPr lang="es-CO" sz="1800" dirty="0" err="1"/>
              <a:t>Differences</a:t>
            </a:r>
            <a:endParaRPr lang="es-CO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A372F-A5A2-C064-8442-C34F3B1B3219}"/>
              </a:ext>
            </a:extLst>
          </p:cNvPr>
          <p:cNvSpPr txBox="1"/>
          <p:nvPr/>
        </p:nvSpPr>
        <p:spPr>
          <a:xfrm>
            <a:off x="4279803" y="1261158"/>
            <a:ext cx="18130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Quote from NOAA Environmental Modeling Center: “We are limited by a  dearth of subsurface ocean data for assimilation”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3BD398A-9A66-806D-0159-FC54505F2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4" t="12981" b="27723"/>
          <a:stretch/>
        </p:blipFill>
        <p:spPr bwMode="auto">
          <a:xfrm>
            <a:off x="195984" y="2047761"/>
            <a:ext cx="2206817" cy="137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EE501EE-173A-81B7-65D9-5C07B1EFB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606" y="2201162"/>
            <a:ext cx="2971951" cy="10864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546B4F50-0459-979B-C9BD-337B7D3D8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2" t="-874" r="22925" b="92697"/>
          <a:stretch/>
        </p:blipFill>
        <p:spPr bwMode="auto">
          <a:xfrm>
            <a:off x="1520826" y="335558"/>
            <a:ext cx="2401897" cy="18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CE03A6E-4EEB-2B23-0B91-715E21F74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7" b="18084"/>
          <a:stretch/>
        </p:blipFill>
        <p:spPr bwMode="auto">
          <a:xfrm>
            <a:off x="0" y="505024"/>
            <a:ext cx="4436165" cy="156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64224C5-DF48-F11A-EFC8-454BA0961CFA}"/>
              </a:ext>
            </a:extLst>
          </p:cNvPr>
          <p:cNvCxnSpPr>
            <a:cxnSpLocks/>
          </p:cNvCxnSpPr>
          <p:nvPr/>
        </p:nvCxnSpPr>
        <p:spPr>
          <a:xfrm>
            <a:off x="919812" y="1255542"/>
            <a:ext cx="1688794" cy="9033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825B36-91A2-2B46-4F29-4E8D7AD593A8}"/>
              </a:ext>
            </a:extLst>
          </p:cNvPr>
          <p:cNvCxnSpPr>
            <a:cxnSpLocks/>
          </p:cNvCxnSpPr>
          <p:nvPr/>
        </p:nvCxnSpPr>
        <p:spPr>
          <a:xfrm>
            <a:off x="2915529" y="1288308"/>
            <a:ext cx="87382" cy="87054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06F1E5B-DBB8-30AC-87A0-1E990981EAE0}"/>
              </a:ext>
            </a:extLst>
          </p:cNvPr>
          <p:cNvCxnSpPr>
            <a:cxnSpLocks/>
          </p:cNvCxnSpPr>
          <p:nvPr/>
        </p:nvCxnSpPr>
        <p:spPr>
          <a:xfrm flipV="1">
            <a:off x="919812" y="2580879"/>
            <a:ext cx="1603936" cy="224728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9A03025-3D8F-5673-8980-DC2EAF22A328}"/>
              </a:ext>
            </a:extLst>
          </p:cNvPr>
          <p:cNvSpPr txBox="1"/>
          <p:nvPr/>
        </p:nvSpPr>
        <p:spPr>
          <a:xfrm>
            <a:off x="4561890" y="458119"/>
            <a:ext cx="1390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Argo Data</a:t>
            </a:r>
          </a:p>
          <a:p>
            <a:r>
              <a:rPr lang="en-US" sz="1200" dirty="0">
                <a:solidFill>
                  <a:srgbClr val="FF0000"/>
                </a:solidFill>
              </a:rPr>
              <a:t>RTOFS - NOAA</a:t>
            </a:r>
          </a:p>
          <a:p>
            <a:r>
              <a:rPr lang="en-US" sz="1200" dirty="0">
                <a:solidFill>
                  <a:srgbClr val="00B050"/>
                </a:solidFill>
              </a:rPr>
              <a:t>GOFS - Navy</a:t>
            </a:r>
          </a:p>
          <a:p>
            <a:r>
              <a:rPr lang="en-US" sz="1200" dirty="0">
                <a:solidFill>
                  <a:srgbClr val="7030A0"/>
                </a:solidFill>
              </a:rPr>
              <a:t>CMEMS - European</a:t>
            </a:r>
          </a:p>
        </p:txBody>
      </p:sp>
      <p:pic>
        <p:nvPicPr>
          <p:cNvPr id="34" name="Picture 33" descr="A picture containing knife, player&#10;&#10;Description automatically generated">
            <a:extLst>
              <a:ext uri="{FF2B5EF4-FFF2-40B4-BE49-F238E27FC236}">
                <a16:creationId xmlns:a16="http://schemas.microsoft.com/office/drawing/2014/main" id="{34FE24FA-71EB-CB48-9A78-A29BF5AEF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360000" flipH="1">
            <a:off x="5157272" y="2363194"/>
            <a:ext cx="1327639" cy="74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20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712CBB6-EC07-0607-BAFA-72EA587E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2022 </a:t>
            </a:r>
            <a:r>
              <a:rPr lang="es-CO" dirty="0" err="1"/>
              <a:t>Ocean</a:t>
            </a:r>
            <a:r>
              <a:rPr lang="es-CO" dirty="0"/>
              <a:t> </a:t>
            </a:r>
            <a:r>
              <a:rPr lang="es-CO" dirty="0" err="1"/>
              <a:t>Subsurface</a:t>
            </a:r>
            <a:r>
              <a:rPr lang="es-CO" dirty="0"/>
              <a:t> </a:t>
            </a:r>
            <a:r>
              <a:rPr lang="es-CO" dirty="0" err="1"/>
              <a:t>Profile</a:t>
            </a:r>
            <a:r>
              <a:rPr lang="es-CO" dirty="0"/>
              <a:t> Data</a:t>
            </a:r>
          </a:p>
        </p:txBody>
      </p:sp>
      <p:pic>
        <p:nvPicPr>
          <p:cNvPr id="10" name="Google Shape;258;p16">
            <a:extLst>
              <a:ext uri="{FF2B5EF4-FFF2-40B4-BE49-F238E27FC236}">
                <a16:creationId xmlns:a16="http://schemas.microsoft.com/office/drawing/2014/main" id="{CE594422-FFBD-57B5-99B7-DF780CC9B8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5726"/>
            <a:ext cx="4497591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2B593A4-BF77-075C-2872-D8275FE3A0DA}"/>
              </a:ext>
            </a:extLst>
          </p:cNvPr>
          <p:cNvSpPr/>
          <p:nvPr/>
        </p:nvSpPr>
        <p:spPr>
          <a:xfrm rot="18446349">
            <a:off x="1079414" y="1007251"/>
            <a:ext cx="989276" cy="1940595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19147A-67E4-07E6-7F2A-BFFA74979C1F}"/>
              </a:ext>
            </a:extLst>
          </p:cNvPr>
          <p:cNvSpPr/>
          <p:nvPr/>
        </p:nvSpPr>
        <p:spPr>
          <a:xfrm>
            <a:off x="2591702" y="1758462"/>
            <a:ext cx="405799" cy="725027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68130B-1BA5-5A52-1DF6-E8B659A2891C}"/>
              </a:ext>
            </a:extLst>
          </p:cNvPr>
          <p:cNvSpPr txBox="1"/>
          <p:nvPr/>
        </p:nvSpPr>
        <p:spPr>
          <a:xfrm>
            <a:off x="292934" y="2391507"/>
            <a:ext cx="821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Data Gaps</a:t>
            </a:r>
          </a:p>
        </p:txBody>
      </p:sp>
      <p:pic>
        <p:nvPicPr>
          <p:cNvPr id="4" name="Picture 3" descr="A picture containing plane, small, airplane, table&#10;&#10;Description automatically generated">
            <a:extLst>
              <a:ext uri="{FF2B5EF4-FFF2-40B4-BE49-F238E27FC236}">
                <a16:creationId xmlns:a16="http://schemas.microsoft.com/office/drawing/2014/main" id="{54188CE7-43CE-99C6-344D-D76E2C65A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8960000">
            <a:off x="4762376" y="2420708"/>
            <a:ext cx="966673" cy="498837"/>
          </a:xfrm>
          <a:prstGeom prst="rect">
            <a:avLst/>
          </a:prstGeom>
        </p:spPr>
      </p:pic>
      <p:pic>
        <p:nvPicPr>
          <p:cNvPr id="5" name="Picture 4" descr="A picture containing object, knife&#10;&#10;Description automatically generated">
            <a:extLst>
              <a:ext uri="{FF2B5EF4-FFF2-40B4-BE49-F238E27FC236}">
                <a16:creationId xmlns:a16="http://schemas.microsoft.com/office/drawing/2014/main" id="{37F21CA8-3DBA-37C0-7AEC-7EF48FF72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1226">
            <a:off x="4561579" y="2746014"/>
            <a:ext cx="1160466" cy="564551"/>
          </a:xfrm>
          <a:prstGeom prst="rect">
            <a:avLst/>
          </a:prstGeom>
        </p:spPr>
      </p:pic>
      <p:pic>
        <p:nvPicPr>
          <p:cNvPr id="9" name="Picture 8" descr="A picture containing knife, player&#10;&#10;Description automatically generated">
            <a:extLst>
              <a:ext uri="{FF2B5EF4-FFF2-40B4-BE49-F238E27FC236}">
                <a16:creationId xmlns:a16="http://schemas.microsoft.com/office/drawing/2014/main" id="{5ACFE94D-B221-C9FC-EF41-DB0C1CA47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360000" flipH="1">
            <a:off x="5310712" y="610208"/>
            <a:ext cx="1327639" cy="748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006EFA-3095-AA5C-4FD7-01B7F23C4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34188" flipH="1">
            <a:off x="4613376" y="2014197"/>
            <a:ext cx="1264672" cy="3295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158020-6371-AB0E-F60C-20AAB1D217AD}"/>
              </a:ext>
            </a:extLst>
          </p:cNvPr>
          <p:cNvSpPr txBox="1"/>
          <p:nvPr/>
        </p:nvSpPr>
        <p:spPr>
          <a:xfrm>
            <a:off x="4393965" y="446703"/>
            <a:ext cx="15805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</a:rPr>
              <a:t>Green: Argo Float Profile Locations (Global) </a:t>
            </a:r>
          </a:p>
          <a:p>
            <a:endParaRPr lang="en-US" sz="1000" dirty="0">
              <a:solidFill>
                <a:schemeClr val="accent6"/>
              </a:solidFill>
            </a:endParaRPr>
          </a:p>
          <a:p>
            <a:r>
              <a:rPr lang="en-US" sz="1000" dirty="0">
                <a:solidFill>
                  <a:srgbClr val="FF0000"/>
                </a:solidFill>
              </a:rPr>
              <a:t>Red: Underwater        Profiling Glider Tracks</a:t>
            </a:r>
          </a:p>
          <a:p>
            <a:r>
              <a:rPr lang="en-US" sz="1000" dirty="0">
                <a:solidFill>
                  <a:srgbClr val="FF0000"/>
                </a:solidFill>
              </a:rPr>
              <a:t>(US, Mexico, Bermuda, Bahamas, Puerto Rico, Virgin Islands, Dominican Republic, Martinique)</a:t>
            </a:r>
          </a:p>
          <a:p>
            <a:endParaRPr lang="en-US" sz="1000" dirty="0">
              <a:solidFill>
                <a:srgbClr val="FF0000"/>
              </a:solidFill>
            </a:endParaRPr>
          </a:p>
          <a:p>
            <a:endParaRPr lang="en-US" sz="1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 txBox="1"/>
          <p:nvPr/>
        </p:nvSpPr>
        <p:spPr>
          <a:xfrm>
            <a:off x="270137" y="544101"/>
            <a:ext cx="5599647" cy="2260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89" tIns="22838" rIns="45689" bIns="22838" anchor="t" anchorCtr="0">
            <a:spAutoFit/>
          </a:bodyPr>
          <a:lstStyle/>
          <a:p>
            <a:pPr defTabSz="456926">
              <a:buClr>
                <a:srgbClr val="000000"/>
              </a:buClr>
            </a:pPr>
            <a:r>
              <a:rPr lang="en-US" sz="1199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Co-Design Supporters Forums – February 1 and 8 at 0900 EST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456926">
              <a:buClr>
                <a:srgbClr val="000000"/>
              </a:buClr>
            </a:pPr>
            <a:endParaRPr sz="1199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347" indent="-171347" defTabSz="456926"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199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Overview talk presented by Emma Heslop &amp; David Legler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71347" indent="-171347" defTabSz="456926"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199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Ocean Decade Challenge #7 – Expand GOOS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71347" indent="-171347" defTabSz="456926"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199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(a) Capacity Development, (b) Extending Obs to the Coast, and (c) Co-Design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71347" indent="-171347" defTabSz="456926"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199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Overview talk featured two Exemplars – Ocean Carbon and Tropical Cyclones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71347" indent="-171347" defTabSz="456926"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199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Questions answered by Emma Heslop, David Legler &amp; Sabrina Speich</a:t>
            </a:r>
            <a:endParaRPr sz="11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347" indent="-95193" defTabSz="456926">
              <a:buClr>
                <a:srgbClr val="000000"/>
              </a:buClr>
              <a:buSzPts val="2400"/>
            </a:pPr>
            <a:endParaRPr sz="1199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347" indent="-171347" defTabSz="456926"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1199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Some key questions from potential supporters: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99810" lvl="1" indent="-171347" defTabSz="456926">
              <a:buClr>
                <a:srgbClr val="000000"/>
              </a:buClr>
              <a:buSzPts val="2400"/>
              <a:buFont typeface="Calibri"/>
              <a:buAutoNum type="alphaLcParenR"/>
            </a:pPr>
            <a:r>
              <a:rPr lang="en-US" sz="1199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Role of governments vs philanthropic organizations?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99810" lvl="1" indent="-171347" defTabSz="456926">
              <a:buClr>
                <a:srgbClr val="000000"/>
              </a:buClr>
              <a:buSzPts val="2400"/>
              <a:buFont typeface="Calibri"/>
              <a:buAutoNum type="alphaLcParenR"/>
            </a:pPr>
            <a:r>
              <a:rPr lang="en-US" sz="1199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Expected outcomes after two years?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99810" lvl="1" indent="-171347" defTabSz="456926">
              <a:buClr>
                <a:srgbClr val="000000"/>
              </a:buClr>
              <a:buSzPts val="2400"/>
              <a:buFont typeface="Calibri"/>
              <a:buAutoNum type="alphaLcParenR"/>
            </a:pPr>
            <a:r>
              <a:rPr lang="en-US" sz="1199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Plans for capacity building?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9" name="Google Shape;209;p12"/>
          <p:cNvGrpSpPr/>
          <p:nvPr/>
        </p:nvGrpSpPr>
        <p:grpSpPr>
          <a:xfrm>
            <a:off x="-106246" y="359186"/>
            <a:ext cx="6199071" cy="3138278"/>
            <a:chOff x="-212603" y="718548"/>
            <a:chExt cx="12404603" cy="6279827"/>
          </a:xfrm>
        </p:grpSpPr>
        <p:pic>
          <p:nvPicPr>
            <p:cNvPr id="210" name="Google Shape;210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902375"/>
              <a:ext cx="12192000" cy="609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12"/>
            <p:cNvSpPr txBox="1"/>
            <p:nvPr/>
          </p:nvSpPr>
          <p:spPr>
            <a:xfrm>
              <a:off x="4338" y="718548"/>
              <a:ext cx="5214938" cy="8002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89" tIns="45689" rIns="45689" bIns="45689" anchor="t" anchorCtr="0">
              <a:spAutoFit/>
            </a:bodyPr>
            <a:lstStyle/>
            <a:p>
              <a:pPr marR="478185" defTabSz="456926">
                <a:buClr>
                  <a:srgbClr val="000000"/>
                </a:buClr>
                <a:buSzPts val="1100"/>
              </a:pPr>
              <a:r>
                <a:rPr lang="en-US" sz="1999" kern="0">
                  <a:solidFill>
                    <a:srgbClr val="184596"/>
                  </a:solidFill>
                  <a:latin typeface="Barlow Semi Condensed SemiBold"/>
                  <a:ea typeface="Barlow Semi Condensed SemiBold"/>
                  <a:cs typeface="Barlow Semi Condensed SemiBold"/>
                  <a:sym typeface="Barlow Semi Condensed SemiBold"/>
                </a:rPr>
                <a:t>Pilot Study Regions</a:t>
              </a:r>
              <a:endParaRPr sz="1999" kern="0">
                <a:solidFill>
                  <a:srgbClr val="184596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endParaRPr>
            </a:p>
          </p:txBody>
        </p:sp>
        <p:sp>
          <p:nvSpPr>
            <p:cNvPr id="212" name="Google Shape;212;p12"/>
            <p:cNvSpPr/>
            <p:nvPr/>
          </p:nvSpPr>
          <p:spPr>
            <a:xfrm>
              <a:off x="2611806" y="2685653"/>
              <a:ext cx="2496300" cy="1272213"/>
            </a:xfrm>
            <a:prstGeom prst="ellipse">
              <a:avLst/>
            </a:prstGeom>
            <a:noFill/>
            <a:ln w="38100" cap="flat" cmpd="sng">
              <a:solidFill>
                <a:srgbClr val="E691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89" tIns="45689" rIns="45689" bIns="45689" anchor="ctr" anchorCtr="0">
              <a:noAutofit/>
            </a:bodyPr>
            <a:lstStyle/>
            <a:p>
              <a:pPr defTabSz="456926">
                <a:buClr>
                  <a:srgbClr val="000000"/>
                </a:buClr>
                <a:buSzPts val="1000"/>
              </a:pPr>
              <a:endParaRPr sz="5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2"/>
            <p:cNvSpPr/>
            <p:nvPr/>
          </p:nvSpPr>
          <p:spPr>
            <a:xfrm>
              <a:off x="9576675" y="2352944"/>
              <a:ext cx="2496300" cy="1494600"/>
            </a:xfrm>
            <a:prstGeom prst="ellipse">
              <a:avLst/>
            </a:prstGeom>
            <a:noFill/>
            <a:ln w="38100" cap="flat" cmpd="sng">
              <a:solidFill>
                <a:srgbClr val="0C34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89" tIns="45689" rIns="45689" bIns="45689" anchor="ctr" anchorCtr="0">
              <a:noAutofit/>
            </a:bodyPr>
            <a:lstStyle/>
            <a:p>
              <a:pPr algn="ctr" defTabSz="456926">
                <a:buClr>
                  <a:srgbClr val="000000"/>
                </a:buClr>
                <a:buSzPts val="1800"/>
              </a:pPr>
              <a:endParaRPr sz="899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2"/>
            <p:cNvSpPr/>
            <p:nvPr/>
          </p:nvSpPr>
          <p:spPr>
            <a:xfrm>
              <a:off x="8571674" y="3100244"/>
              <a:ext cx="1137109" cy="896984"/>
            </a:xfrm>
            <a:prstGeom prst="ellipse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89" tIns="45689" rIns="45689" bIns="45689" anchor="ctr" anchorCtr="0">
              <a:noAutofit/>
            </a:bodyPr>
            <a:lstStyle/>
            <a:p>
              <a:pPr algn="ctr" defTabSz="456926">
                <a:buClr>
                  <a:srgbClr val="000000"/>
                </a:buClr>
                <a:buSzPts val="1000"/>
              </a:pPr>
              <a:endParaRPr sz="500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2"/>
            <p:cNvSpPr txBox="1"/>
            <p:nvPr/>
          </p:nvSpPr>
          <p:spPr>
            <a:xfrm>
              <a:off x="-212603" y="3341438"/>
              <a:ext cx="3081281" cy="34462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89" tIns="45689" rIns="45689" bIns="45689" anchor="t" anchorCtr="0">
              <a:spAutoFit/>
            </a:bodyPr>
            <a:lstStyle/>
            <a:p>
              <a:pPr marL="228463" indent="-171347" defTabSz="456926">
                <a:buClr>
                  <a:srgbClr val="E69138"/>
                </a:buClr>
                <a:buSzPts val="1800"/>
                <a:buFont typeface="Barlow Semi Condensed"/>
                <a:buChar char="»"/>
              </a:pPr>
              <a:r>
                <a:rPr lang="en-US" sz="999" b="1" kern="0" dirty="0">
                  <a:solidFill>
                    <a:srgbClr val="E69138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Tropical Americas &amp;  Caribbean Region (TAC)</a:t>
              </a:r>
            </a:p>
            <a:p>
              <a:pPr marL="228463" indent="-171347" defTabSz="456926">
                <a:buClr>
                  <a:srgbClr val="E69138"/>
                </a:buClr>
                <a:buSzPts val="1800"/>
                <a:buFont typeface="Barlow Semi Condensed"/>
                <a:buChar char="»"/>
              </a:pPr>
              <a:endParaRPr lang="en-US" sz="200" b="1" kern="0" dirty="0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endParaRPr>
            </a:p>
            <a:p>
              <a:pPr marL="228463" indent="-171347" defTabSz="456926">
                <a:buClr>
                  <a:srgbClr val="134F5C"/>
                </a:buClr>
                <a:buSzPts val="1800"/>
                <a:buFont typeface="Barlow Semi Condensed"/>
                <a:buChar char="»"/>
              </a:pPr>
              <a:r>
                <a:rPr lang="en-US" sz="999" b="1" kern="0" dirty="0">
                  <a:solidFill>
                    <a:srgbClr val="134F5C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North Pacific Ocean and Marginal Seas (NPOMS)</a:t>
              </a:r>
            </a:p>
            <a:p>
              <a:pPr marL="228463" indent="-171347" defTabSz="456926">
                <a:buClr>
                  <a:srgbClr val="134F5C"/>
                </a:buClr>
                <a:buSzPts val="1800"/>
                <a:buFont typeface="Barlow Semi Condensed"/>
                <a:buChar char="»"/>
              </a:pPr>
              <a:endParaRPr sz="200" b="1" kern="0" dirty="0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endParaRPr>
            </a:p>
            <a:p>
              <a:pPr marL="228463" indent="-171347" defTabSz="456926">
                <a:buClr>
                  <a:srgbClr val="CC0000"/>
                </a:buClr>
                <a:buSzPts val="1800"/>
                <a:buFont typeface="Barlow Semi Condensed"/>
                <a:buChar char="»"/>
              </a:pPr>
              <a:r>
                <a:rPr lang="en-US" sz="999" b="1" kern="0" dirty="0">
                  <a:solidFill>
                    <a:srgbClr val="CC0000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North East Indian Ocean (NEIO) - Bay of Bengal </a:t>
              </a:r>
            </a:p>
            <a:p>
              <a:pPr marL="57116" defTabSz="456926">
                <a:buClr>
                  <a:srgbClr val="CC0000"/>
                </a:buClr>
                <a:buSzPts val="1800"/>
              </a:pPr>
              <a:endParaRPr lang="en-US" sz="200" b="1" kern="0" dirty="0">
                <a:solidFill>
                  <a:srgbClr val="134F5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endParaRPr>
            </a:p>
            <a:p>
              <a:pPr marL="228463" indent="-171347" defTabSz="456926">
                <a:buClr>
                  <a:srgbClr val="134F5C"/>
                </a:buClr>
                <a:buSzPts val="1800"/>
                <a:buFont typeface="Barlow Semi Condensed"/>
                <a:buChar char="»"/>
              </a:pPr>
              <a:r>
                <a:rPr lang="en-US" sz="999" b="1" kern="0" dirty="0">
                  <a:solidFill>
                    <a:srgbClr val="134F5C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South West Indian Ocean (SWIO)</a:t>
              </a:r>
              <a:endParaRPr sz="999" b="1" kern="0" dirty="0">
                <a:solidFill>
                  <a:srgbClr val="0070C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endParaRPr>
            </a:p>
          </p:txBody>
        </p:sp>
      </p:grpSp>
      <p:sp>
        <p:nvSpPr>
          <p:cNvPr id="216" name="Google Shape;216;p12"/>
          <p:cNvSpPr txBox="1"/>
          <p:nvPr/>
        </p:nvSpPr>
        <p:spPr>
          <a:xfrm>
            <a:off x="1446409" y="2466360"/>
            <a:ext cx="4646416" cy="976994"/>
          </a:xfrm>
          <a:prstGeom prst="rect">
            <a:avLst/>
          </a:prstGeom>
          <a:solidFill>
            <a:srgbClr val="BCE2F9"/>
          </a:solidFill>
          <a:ln w="9525" cap="flat" cmpd="sng">
            <a:solidFill>
              <a:srgbClr val="D8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689" tIns="22838" rIns="45689" bIns="22838" anchor="t" anchorCtr="0">
            <a:noAutofit/>
          </a:bodyPr>
          <a:lstStyle/>
          <a:p>
            <a:pPr defTabSz="456926">
              <a:lnSpc>
                <a:spcPct val="90000"/>
              </a:lnSpc>
              <a:buClr>
                <a:srgbClr val="000000"/>
              </a:buClr>
              <a:buSzPts val="1000"/>
            </a:pPr>
            <a:r>
              <a:rPr lang="en-US" sz="9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Benefits</a:t>
            </a:r>
          </a:p>
          <a:p>
            <a:pPr marL="171347" indent="-171347" defTabSz="456926">
              <a:lnSpc>
                <a:spcPct val="90000"/>
              </a:lnSpc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lang="en-US" sz="9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Co-designed, regionally distributed ocean observing pilot studies - </a:t>
            </a:r>
            <a:r>
              <a:rPr lang="en-US" sz="900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develop collaborative capacity and demonstrate mutual value</a:t>
            </a:r>
            <a:endParaRPr sz="9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347" indent="-171347" defTabSz="456926">
              <a:lnSpc>
                <a:spcPct val="90000"/>
              </a:lnSpc>
              <a:spcBef>
                <a:spcPts val="250"/>
              </a:spcBef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lang="en-US" sz="9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Increased coverage and delivery of ocean data to forecasting centers and scientists – </a:t>
            </a:r>
            <a:r>
              <a:rPr lang="en-US" sz="900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expand critical observations across international boundaries</a:t>
            </a:r>
            <a:endParaRPr sz="9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347" indent="-171347" defTabSz="456926">
              <a:lnSpc>
                <a:spcPct val="90000"/>
              </a:lnSpc>
              <a:spcBef>
                <a:spcPts val="250"/>
              </a:spcBef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lang="en-US" sz="9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More accurate characterization and understanding of essential ocean-atmosphere features and processes </a:t>
            </a:r>
            <a:r>
              <a:rPr lang="en-US" sz="900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to improve Earth System Models and tropical cyclone forecasts</a:t>
            </a:r>
            <a:endParaRPr sz="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71347" indent="-139616" defTabSz="456926">
              <a:lnSpc>
                <a:spcPct val="90000"/>
              </a:lnSpc>
              <a:spcBef>
                <a:spcPts val="250"/>
              </a:spcBef>
              <a:buClr>
                <a:srgbClr val="000000"/>
              </a:buClr>
              <a:buSzPts val="1000"/>
            </a:pPr>
            <a:endParaRPr sz="949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445" y="91339"/>
            <a:ext cx="2123229" cy="27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24998" y="24949"/>
            <a:ext cx="334701" cy="32838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2"/>
          <p:cNvSpPr txBox="1"/>
          <p:nvPr/>
        </p:nvSpPr>
        <p:spPr>
          <a:xfrm>
            <a:off x="3209529" y="118708"/>
            <a:ext cx="2401188" cy="20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0" tIns="17129" rIns="34270" bIns="17129" anchor="ctr" anchorCtr="0">
            <a:noAutofit/>
          </a:bodyPr>
          <a:lstStyle/>
          <a:p>
            <a:pPr defTabSz="456926">
              <a:lnSpc>
                <a:spcPct val="85000"/>
              </a:lnSpc>
              <a:buClr>
                <a:srgbClr val="000000"/>
              </a:buClr>
              <a:buSzPts val="1100"/>
            </a:pPr>
            <a:r>
              <a:rPr lang="en-US" sz="1249" kern="0">
                <a:solidFill>
                  <a:srgbClr val="4472C4"/>
                </a:solidFill>
                <a:latin typeface="Barlow Medium"/>
                <a:ea typeface="Barlow Medium"/>
                <a:cs typeface="Barlow Medium"/>
                <a:sym typeface="Barlow Medium"/>
              </a:rPr>
              <a:t>TROPICAL CYCLONES Exemplar</a:t>
            </a:r>
            <a:endParaRPr sz="1349" kern="0">
              <a:solidFill>
                <a:srgbClr val="4472C4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220" name="Google Shape;220;p12"/>
          <p:cNvPicPr preferRelativeResize="0"/>
          <p:nvPr/>
        </p:nvPicPr>
        <p:blipFill rotWithShape="1">
          <a:blip r:embed="rId6">
            <a:alphaModFix/>
          </a:blip>
          <a:srcRect t="11137" b="7387"/>
          <a:stretch/>
        </p:blipFill>
        <p:spPr>
          <a:xfrm>
            <a:off x="80584" y="99"/>
            <a:ext cx="676567" cy="3655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12;p12">
            <a:extLst>
              <a:ext uri="{FF2B5EF4-FFF2-40B4-BE49-F238E27FC236}">
                <a16:creationId xmlns:a16="http://schemas.microsoft.com/office/drawing/2014/main" id="{7AFF1D48-88D6-D388-491C-CB10A65D5B1C}"/>
              </a:ext>
            </a:extLst>
          </p:cNvPr>
          <p:cNvSpPr/>
          <p:nvPr/>
        </p:nvSpPr>
        <p:spPr>
          <a:xfrm>
            <a:off x="3435376" y="2161869"/>
            <a:ext cx="985126" cy="431175"/>
          </a:xfrm>
          <a:prstGeom prst="ellipse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689" tIns="45689" rIns="45689" bIns="45689" anchor="ctr" anchorCtr="0">
            <a:noAutofit/>
          </a:bodyPr>
          <a:lstStyle/>
          <a:p>
            <a:pPr defTabSz="456926">
              <a:buClr>
                <a:srgbClr val="000000"/>
              </a:buClr>
              <a:buSzPts val="1000"/>
            </a:pPr>
            <a:endParaRPr sz="500" kern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1" name="Google Shape;1171;g23b39f4fdc0_1_550"/>
          <p:cNvPicPr preferRelativeResize="0"/>
          <p:nvPr/>
        </p:nvPicPr>
        <p:blipFill rotWithShape="1">
          <a:blip r:embed="rId3">
            <a:alphaModFix/>
          </a:blip>
          <a:srcRect l="3735"/>
          <a:stretch/>
        </p:blipFill>
        <p:spPr>
          <a:xfrm>
            <a:off x="0" y="527758"/>
            <a:ext cx="4154418" cy="273560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1173" name="Google Shape;1173;g23b39f4fdc0_1_550"/>
          <p:cNvGrpSpPr/>
          <p:nvPr/>
        </p:nvGrpSpPr>
        <p:grpSpPr>
          <a:xfrm>
            <a:off x="4930" y="64197"/>
            <a:ext cx="6087675" cy="463547"/>
            <a:chOff x="7400" y="96200"/>
            <a:chExt cx="9136500" cy="695700"/>
          </a:xfrm>
        </p:grpSpPr>
        <p:sp>
          <p:nvSpPr>
            <p:cNvPr id="1174" name="Google Shape;1174;g23b39f4fdc0_1_550"/>
            <p:cNvSpPr/>
            <p:nvPr/>
          </p:nvSpPr>
          <p:spPr>
            <a:xfrm>
              <a:off x="7400" y="96200"/>
              <a:ext cx="9136500" cy="6957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18" tIns="60918" rIns="60918" bIns="60918" anchor="ctr" anchorCtr="0">
              <a:noAutofit/>
            </a:bodyPr>
            <a:lstStyle/>
            <a:p>
              <a:pPr defTabSz="456926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75" name="Google Shape;1175;g23b39f4fdc0_1_5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68325" y="168071"/>
              <a:ext cx="544600" cy="5446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176" name="Google Shape;1176;g23b39f4fdc0_1_550"/>
            <p:cNvSpPr txBox="1"/>
            <p:nvPr/>
          </p:nvSpPr>
          <p:spPr>
            <a:xfrm>
              <a:off x="170900" y="151075"/>
              <a:ext cx="7163100" cy="617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0918" tIns="60918" rIns="60918" bIns="60918" anchor="t" anchorCtr="0">
              <a:noAutofit/>
            </a:bodyPr>
            <a:lstStyle/>
            <a:p>
              <a:pPr defTabSz="456926">
                <a:buClr>
                  <a:srgbClr val="000000"/>
                </a:buClr>
              </a:pPr>
              <a:r>
                <a:rPr lang="en-US" sz="1999" b="1" kern="0" dirty="0">
                  <a:solidFill>
                    <a:srgbClr val="004065"/>
                  </a:solidFill>
                  <a:latin typeface="Oswald"/>
                  <a:ea typeface="Oswald"/>
                  <a:cs typeface="Oswald"/>
                  <a:sym typeface="Oswald"/>
                </a:rPr>
                <a:t>2022 NOAA Operations Overview</a:t>
              </a:r>
              <a:endParaRPr sz="1999" b="1" kern="0" dirty="0">
                <a:solidFill>
                  <a:srgbClr val="004065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defTabSz="456926">
                <a:buClr>
                  <a:srgbClr val="000000"/>
                </a:buClr>
              </a:pPr>
              <a:endParaRPr sz="1999" b="1" kern="0" dirty="0">
                <a:solidFill>
                  <a:srgbClr val="004065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1178" name="Google Shape;1178;g23b39f4fdc0_1_550"/>
          <p:cNvSpPr/>
          <p:nvPr/>
        </p:nvSpPr>
        <p:spPr>
          <a:xfrm>
            <a:off x="31250" y="588376"/>
            <a:ext cx="1644343" cy="409437"/>
          </a:xfrm>
          <a:prstGeom prst="roundRect">
            <a:avLst>
              <a:gd name="adj" fmla="val 16667"/>
            </a:avLst>
          </a:prstGeom>
          <a:solidFill>
            <a:srgbClr val="00406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0918" tIns="60918" rIns="60918" bIns="60918" anchor="ctr" anchorCtr="0">
            <a:noAutofit/>
          </a:bodyPr>
          <a:lstStyle/>
          <a:p>
            <a:pPr algn="ctr" defTabSz="456926">
              <a:buClr>
                <a:srgbClr val="000000"/>
              </a:buClr>
            </a:pPr>
            <a:r>
              <a:rPr lang="en-US" sz="849" b="1" u="sng" kern="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2022 Completed</a:t>
            </a:r>
            <a:endParaRPr sz="750" b="1" u="sng" kern="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defTabSz="456926">
              <a:buClr>
                <a:srgbClr val="000000"/>
              </a:buClr>
            </a:pPr>
            <a:r>
              <a:rPr lang="en-US" sz="750" b="1" kern="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3,432     Glider Days  </a:t>
            </a:r>
            <a:endParaRPr sz="750" b="1" kern="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defTabSz="456926">
              <a:buClr>
                <a:srgbClr val="000000"/>
              </a:buClr>
            </a:pPr>
            <a:r>
              <a:rPr lang="en-US" sz="750" b="1" kern="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96,625    Ocean Profiles into GTS</a:t>
            </a:r>
            <a:endParaRPr sz="750" b="1" kern="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179" name="Google Shape;1179;g23b39f4fdc0_1_550"/>
          <p:cNvGrpSpPr/>
          <p:nvPr/>
        </p:nvGrpSpPr>
        <p:grpSpPr>
          <a:xfrm>
            <a:off x="4930" y="2831502"/>
            <a:ext cx="1811261" cy="409377"/>
            <a:chOff x="46900" y="4270775"/>
            <a:chExt cx="2718375" cy="614400"/>
          </a:xfrm>
        </p:grpSpPr>
        <p:sp>
          <p:nvSpPr>
            <p:cNvPr id="1180" name="Google Shape;1180;g23b39f4fdc0_1_550"/>
            <p:cNvSpPr txBox="1"/>
            <p:nvPr/>
          </p:nvSpPr>
          <p:spPr>
            <a:xfrm>
              <a:off x="46900" y="4270775"/>
              <a:ext cx="2599200" cy="6144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0918" tIns="60918" rIns="60918" bIns="60918" anchor="t" anchorCtr="0">
              <a:noAutofit/>
            </a:bodyPr>
            <a:lstStyle/>
            <a:p>
              <a:pPr indent="304617" defTabSz="456926">
                <a:buClr>
                  <a:srgbClr val="000000"/>
                </a:buClr>
              </a:pPr>
              <a:endParaRPr sz="600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81" name="Google Shape;1181;g23b39f4fdc0_1_550"/>
            <p:cNvSpPr/>
            <p:nvPr/>
          </p:nvSpPr>
          <p:spPr>
            <a:xfrm>
              <a:off x="123963" y="4550509"/>
              <a:ext cx="370800" cy="741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05328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0918" tIns="60918" rIns="60918" bIns="60918" anchor="ctr" anchorCtr="0">
              <a:noAutofit/>
            </a:bodyPr>
            <a:lstStyle/>
            <a:p>
              <a:pPr defTabSz="456926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g23b39f4fdc0_1_550"/>
            <p:cNvSpPr txBox="1"/>
            <p:nvPr/>
          </p:nvSpPr>
          <p:spPr>
            <a:xfrm>
              <a:off x="477376" y="4522175"/>
              <a:ext cx="1198200" cy="1230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0918" tIns="60918" rIns="60918" bIns="60918" anchor="ctr" anchorCtr="0">
              <a:noAutofit/>
            </a:bodyPr>
            <a:lstStyle/>
            <a:p>
              <a:pPr defTabSz="456926">
                <a:buClr>
                  <a:srgbClr val="000000"/>
                </a:buClr>
              </a:pPr>
              <a:r>
                <a:rPr lang="en-US" sz="600" b="1" kern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U.S. Navy Gliders</a:t>
              </a:r>
              <a:endParaRPr sz="600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83" name="Google Shape;1183;g23b39f4fdc0_1_550"/>
            <p:cNvSpPr/>
            <p:nvPr/>
          </p:nvSpPr>
          <p:spPr>
            <a:xfrm>
              <a:off x="123963" y="4379166"/>
              <a:ext cx="370800" cy="74100"/>
            </a:xfrm>
            <a:prstGeom prst="rect">
              <a:avLst/>
            </a:prstGeom>
            <a:solidFill>
              <a:srgbClr val="00FFFF"/>
            </a:solidFill>
            <a:ln w="9525" cap="flat" cmpd="sng">
              <a:solidFill>
                <a:srgbClr val="05328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0918" tIns="60918" rIns="60918" bIns="60918" anchor="ctr" anchorCtr="0">
              <a:noAutofit/>
            </a:bodyPr>
            <a:lstStyle/>
            <a:p>
              <a:pPr defTabSz="456926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g23b39f4fdc0_1_550"/>
            <p:cNvSpPr txBox="1"/>
            <p:nvPr/>
          </p:nvSpPr>
          <p:spPr>
            <a:xfrm>
              <a:off x="477375" y="4354725"/>
              <a:ext cx="1440000" cy="1230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0918" tIns="60918" rIns="60918" bIns="60918" anchor="ctr" anchorCtr="0">
              <a:noAutofit/>
            </a:bodyPr>
            <a:lstStyle/>
            <a:p>
              <a:pPr defTabSz="456926">
                <a:buClr>
                  <a:srgbClr val="000000"/>
                </a:buClr>
              </a:pPr>
              <a:r>
                <a:rPr lang="en-US" sz="600" b="1" kern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NOAA/Partner Gliders</a:t>
              </a:r>
              <a:endParaRPr sz="600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85" name="Google Shape;1185;g23b39f4fdc0_1_550"/>
            <p:cNvSpPr/>
            <p:nvPr/>
          </p:nvSpPr>
          <p:spPr>
            <a:xfrm>
              <a:off x="123951" y="4720812"/>
              <a:ext cx="370800" cy="74100"/>
            </a:xfrm>
            <a:prstGeom prst="rect">
              <a:avLst/>
            </a:prstGeom>
            <a:solidFill>
              <a:srgbClr val="FF00FF"/>
            </a:solidFill>
            <a:ln w="9525" cap="flat" cmpd="sng">
              <a:solidFill>
                <a:srgbClr val="05328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0918" tIns="60918" rIns="60918" bIns="60918" anchor="ctr" anchorCtr="0">
              <a:noAutofit/>
            </a:bodyPr>
            <a:lstStyle/>
            <a:p>
              <a:pPr defTabSz="456926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g23b39f4fdc0_1_550"/>
            <p:cNvSpPr txBox="1"/>
            <p:nvPr/>
          </p:nvSpPr>
          <p:spPr>
            <a:xfrm>
              <a:off x="476275" y="4693550"/>
              <a:ext cx="2289000" cy="1230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0918" tIns="60918" rIns="60918" bIns="60918" anchor="ctr" anchorCtr="0">
              <a:noAutofit/>
            </a:bodyPr>
            <a:lstStyle/>
            <a:p>
              <a:pPr defTabSz="456926">
                <a:buClr>
                  <a:srgbClr val="000000"/>
                </a:buClr>
              </a:pPr>
              <a:r>
                <a:rPr lang="en-US" sz="600" b="1" kern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Hurricane Intensity Saildrone Project</a:t>
              </a:r>
              <a:endParaRPr sz="600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187" name="Google Shape;1187;g23b39f4fdc0_1_5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6833" y="112896"/>
            <a:ext cx="821510" cy="3597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8" name="Google Shape;1188;g23b39f4fdc0_1_550"/>
          <p:cNvGrpSpPr/>
          <p:nvPr/>
        </p:nvGrpSpPr>
        <p:grpSpPr>
          <a:xfrm>
            <a:off x="3872401" y="91285"/>
            <a:ext cx="408172" cy="407355"/>
            <a:chOff x="-8784559" y="195263"/>
            <a:chExt cx="4762500" cy="4752975"/>
          </a:xfrm>
        </p:grpSpPr>
        <p:sp>
          <p:nvSpPr>
            <p:cNvPr id="1189" name="Google Shape;1189;g23b39f4fdc0_1_550"/>
            <p:cNvSpPr/>
            <p:nvPr/>
          </p:nvSpPr>
          <p:spPr>
            <a:xfrm>
              <a:off x="-8225709" y="717875"/>
              <a:ext cx="3680400" cy="36930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532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18" tIns="60918" rIns="60918" bIns="60918" anchor="ctr" anchorCtr="0">
              <a:noAutofit/>
            </a:bodyPr>
            <a:lstStyle/>
            <a:p>
              <a:pPr defTabSz="456926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90" name="Google Shape;1190;g23b39f4fdc0_1_55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8784559" y="195263"/>
              <a:ext cx="4762500" cy="4752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91" name="Google Shape;1191;g23b39f4fdc0_1_550"/>
          <p:cNvPicPr preferRelativeResize="0"/>
          <p:nvPr/>
        </p:nvPicPr>
        <p:blipFill rotWithShape="1">
          <a:blip r:embed="rId7">
            <a:alphaModFix/>
          </a:blip>
          <a:srcRect l="10752" t="12575" r="11782" b="10790"/>
          <a:stretch/>
        </p:blipFill>
        <p:spPr>
          <a:xfrm>
            <a:off x="5208965" y="96647"/>
            <a:ext cx="408374" cy="4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g23b39f4fdc0_1_550"/>
          <p:cNvSpPr txBox="1"/>
          <p:nvPr/>
        </p:nvSpPr>
        <p:spPr>
          <a:xfrm>
            <a:off x="4881756" y="823779"/>
            <a:ext cx="275706" cy="192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18" tIns="60918" rIns="60918" bIns="60918" anchor="t" anchorCtr="0">
            <a:spAutoFit/>
          </a:bodyPr>
          <a:lstStyle/>
          <a:p>
            <a:pPr defTabSz="456926">
              <a:buClr>
                <a:srgbClr val="000000"/>
              </a:buClr>
            </a:pPr>
            <a:r>
              <a:rPr lang="en-US" sz="45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Ian</a:t>
            </a:r>
            <a:endParaRPr sz="450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4" name="Google Shape;1194;g23b39f4fdc0_1_550"/>
          <p:cNvSpPr txBox="1"/>
          <p:nvPr/>
        </p:nvSpPr>
        <p:spPr>
          <a:xfrm>
            <a:off x="4791969" y="1146677"/>
            <a:ext cx="275706" cy="192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18" tIns="60918" rIns="60918" bIns="60918" anchor="t" anchorCtr="0">
            <a:spAutoFit/>
          </a:bodyPr>
          <a:lstStyle/>
          <a:p>
            <a:pPr defTabSz="456926">
              <a:buClr>
                <a:srgbClr val="000000"/>
              </a:buClr>
            </a:pPr>
            <a:r>
              <a:rPr lang="en-US" sz="45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Ian</a:t>
            </a:r>
            <a:endParaRPr sz="450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5" name="Google Shape;1195;g23b39f4fdc0_1_550"/>
          <p:cNvSpPr txBox="1"/>
          <p:nvPr/>
        </p:nvSpPr>
        <p:spPr>
          <a:xfrm>
            <a:off x="4863382" y="1018677"/>
            <a:ext cx="367758" cy="192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18" tIns="60918" rIns="60918" bIns="60918" anchor="t" anchorCtr="0">
            <a:spAutoFit/>
          </a:bodyPr>
          <a:lstStyle/>
          <a:p>
            <a:pPr defTabSz="456926">
              <a:buClr>
                <a:srgbClr val="000000"/>
              </a:buClr>
            </a:pPr>
            <a:r>
              <a:rPr lang="en-US" sz="45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Nicole</a:t>
            </a:r>
            <a:endParaRPr sz="450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6" name="Google Shape;1196;g23b39f4fdc0_1_550"/>
          <p:cNvSpPr txBox="1"/>
          <p:nvPr/>
        </p:nvSpPr>
        <p:spPr>
          <a:xfrm>
            <a:off x="5635372" y="1210968"/>
            <a:ext cx="367758" cy="192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18" tIns="60918" rIns="60918" bIns="60918" anchor="t" anchorCtr="0">
            <a:spAutoFit/>
          </a:bodyPr>
          <a:lstStyle/>
          <a:p>
            <a:pPr defTabSz="456926">
              <a:buClr>
                <a:srgbClr val="000000"/>
              </a:buClr>
            </a:pPr>
            <a:r>
              <a:rPr lang="en-US" sz="45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Fiona</a:t>
            </a:r>
            <a:endParaRPr sz="450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7" name="Google Shape;1197;g23b39f4fdc0_1_550"/>
          <p:cNvSpPr txBox="1"/>
          <p:nvPr/>
        </p:nvSpPr>
        <p:spPr>
          <a:xfrm>
            <a:off x="5316813" y="1104141"/>
            <a:ext cx="367758" cy="192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18" tIns="60918" rIns="60918" bIns="60918" anchor="t" anchorCtr="0">
            <a:spAutoFit/>
          </a:bodyPr>
          <a:lstStyle/>
          <a:p>
            <a:pPr defTabSz="456926">
              <a:buClr>
                <a:srgbClr val="000000"/>
              </a:buClr>
            </a:pPr>
            <a:r>
              <a:rPr lang="en-US" sz="45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Earl</a:t>
            </a:r>
            <a:endParaRPr sz="450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Google Shape;171;p18">
            <a:extLst>
              <a:ext uri="{FF2B5EF4-FFF2-40B4-BE49-F238E27FC236}">
                <a16:creationId xmlns:a16="http://schemas.microsoft.com/office/drawing/2014/main" id="{DB048BD0-2086-1DAE-F6E3-FE92D8199E6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24608" y="2247265"/>
            <a:ext cx="1608845" cy="10174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3226097-ABC8-B841-E447-353A266C3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5" t="27784" r="23356" b="37825"/>
          <a:stretch/>
        </p:blipFill>
        <p:spPr bwMode="auto">
          <a:xfrm>
            <a:off x="4307976" y="560023"/>
            <a:ext cx="1631070" cy="155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48AF20-91DA-D08D-0DEC-7DE647363964}"/>
              </a:ext>
            </a:extLst>
          </p:cNvPr>
          <p:cNvSpPr txBox="1"/>
          <p:nvPr/>
        </p:nvSpPr>
        <p:spPr>
          <a:xfrm>
            <a:off x="4940037" y="625961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Saildrones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892227-7310-AB58-3256-6A8C9DE83841}"/>
              </a:ext>
            </a:extLst>
          </p:cNvPr>
          <p:cNvSpPr txBox="1"/>
          <p:nvPr/>
        </p:nvSpPr>
        <p:spPr>
          <a:xfrm>
            <a:off x="5103679" y="1314599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Gliders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712CBB6-EC07-0607-BAFA-72EA587E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52" y="42863"/>
            <a:ext cx="4618812" cy="306387"/>
          </a:xfrm>
        </p:spPr>
        <p:txBody>
          <a:bodyPr/>
          <a:lstStyle/>
          <a:p>
            <a:r>
              <a:rPr lang="es-CO" sz="1800" dirty="0" err="1"/>
              <a:t>Vetlesen</a:t>
            </a:r>
            <a:r>
              <a:rPr lang="es-CO" sz="1800" dirty="0"/>
              <a:t> </a:t>
            </a:r>
            <a:r>
              <a:rPr lang="es-CO" sz="1800" dirty="0" err="1"/>
              <a:t>Foundation</a:t>
            </a:r>
            <a:r>
              <a:rPr lang="es-CO" sz="1800" dirty="0"/>
              <a:t> </a:t>
            </a:r>
            <a:r>
              <a:rPr lang="es-CO" sz="1800" dirty="0" err="1"/>
              <a:t>Contributions</a:t>
            </a:r>
            <a:r>
              <a:rPr lang="es-CO" sz="1800" dirty="0"/>
              <a:t> - </a:t>
            </a:r>
            <a:r>
              <a:rPr lang="es-CO" sz="1800" dirty="0" err="1"/>
              <a:t>Inflow</a:t>
            </a:r>
            <a:endParaRPr lang="es-CO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048FE-02EF-0AC1-73F9-E4A7949D1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50" y="753827"/>
            <a:ext cx="2971800" cy="2578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AC9176-145C-9A68-58FB-DACE22464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99" r="31482" b="13194"/>
          <a:stretch/>
        </p:blipFill>
        <p:spPr>
          <a:xfrm>
            <a:off x="3292693" y="460998"/>
            <a:ext cx="2550230" cy="166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7E468A-0FEE-2EED-18F4-E1D5B3B91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29" y="2525852"/>
            <a:ext cx="1232794" cy="693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F39B41-E2D1-CD1A-6FAF-D71B71C9F6EB}"/>
              </a:ext>
            </a:extLst>
          </p:cNvPr>
          <p:cNvSpPr txBox="1"/>
          <p:nvPr/>
        </p:nvSpPr>
        <p:spPr>
          <a:xfrm>
            <a:off x="3301948" y="3181192"/>
            <a:ext cx="27997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rucool.marine.rutgers.edu</a:t>
            </a:r>
            <a:r>
              <a:rPr lang="en-US" sz="1000" dirty="0"/>
              <a:t>/</a:t>
            </a:r>
            <a:r>
              <a:rPr lang="en-US" sz="1000" dirty="0" err="1"/>
              <a:t>martinique</a:t>
            </a:r>
            <a:r>
              <a:rPr lang="en-US" sz="1000" dirty="0"/>
              <a:t>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093DDF-2EDA-DAF1-9B6E-BFF79956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24" y="2552125"/>
            <a:ext cx="1226731" cy="6931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A60BED-3264-CB26-7376-1E45BBC066BF}"/>
              </a:ext>
            </a:extLst>
          </p:cNvPr>
          <p:cNvSpPr txBox="1"/>
          <p:nvPr/>
        </p:nvSpPr>
        <p:spPr>
          <a:xfrm>
            <a:off x="3229924" y="2121238"/>
            <a:ext cx="27268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Hurricane Gliders, equipped with additional acoustic sensors, can also listen for whales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C90310-82A1-38D0-A90B-721913D4C11F}"/>
              </a:ext>
            </a:extLst>
          </p:cNvPr>
          <p:cNvSpPr txBox="1"/>
          <p:nvPr/>
        </p:nvSpPr>
        <p:spPr>
          <a:xfrm>
            <a:off x="0" y="376305"/>
            <a:ext cx="31219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Hurricane Gliders observe transports of water, heat and salt through through inter-island passages</a:t>
            </a:r>
          </a:p>
        </p:txBody>
      </p:sp>
    </p:spTree>
    <p:extLst>
      <p:ext uri="{BB962C8B-B14F-4D97-AF65-F5344CB8AC3E}">
        <p14:creationId xmlns:p14="http://schemas.microsoft.com/office/powerpoint/2010/main" val="2043507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CCA237-5770-4FA9-A520-93B84352205D}"/>
              </a:ext>
            </a:extLst>
          </p:cNvPr>
          <p:cNvSpPr/>
          <p:nvPr/>
        </p:nvSpPr>
        <p:spPr>
          <a:xfrm>
            <a:off x="34365" y="2971141"/>
            <a:ext cx="1002496" cy="4308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712CBB6-EC07-0607-BAFA-72EA587E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51" y="42863"/>
            <a:ext cx="4607991" cy="306387"/>
          </a:xfrm>
        </p:spPr>
        <p:txBody>
          <a:bodyPr/>
          <a:lstStyle/>
          <a:p>
            <a:r>
              <a:rPr lang="es-CO" sz="1600" dirty="0"/>
              <a:t>US </a:t>
            </a:r>
            <a:r>
              <a:rPr lang="es-CO" sz="1600" dirty="0" err="1"/>
              <a:t>National</a:t>
            </a:r>
            <a:r>
              <a:rPr lang="es-CO" sz="1600" dirty="0"/>
              <a:t> </a:t>
            </a:r>
            <a:r>
              <a:rPr lang="es-CO" sz="1600" dirty="0" err="1"/>
              <a:t>Academies</a:t>
            </a:r>
            <a:r>
              <a:rPr lang="es-CO" sz="1600" dirty="0"/>
              <a:t> </a:t>
            </a:r>
            <a:r>
              <a:rPr lang="es-CO" sz="1600" dirty="0" err="1"/>
              <a:t>Contributions</a:t>
            </a:r>
            <a:r>
              <a:rPr lang="es-CO" sz="1600" dirty="0"/>
              <a:t> - </a:t>
            </a:r>
            <a:r>
              <a:rPr lang="es-CO" sz="1600" dirty="0" err="1"/>
              <a:t>Outflow</a:t>
            </a:r>
            <a:endParaRPr lang="es-CO" sz="1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A0C72EF-6E2C-49B8-9ECA-E33E66BFB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931" y="526864"/>
            <a:ext cx="2479723" cy="24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DC055B6-2D2D-6BA7-81C2-654E8AD07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42" y="456272"/>
            <a:ext cx="3117907" cy="2475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C1640F-1131-4DA9-8385-ED8AE327E8F5}"/>
              </a:ext>
            </a:extLst>
          </p:cNvPr>
          <p:cNvSpPr txBox="1"/>
          <p:nvPr/>
        </p:nvSpPr>
        <p:spPr>
          <a:xfrm>
            <a:off x="616454" y="2922885"/>
            <a:ext cx="263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100" b="1" dirty="0">
                <a:solidFill>
                  <a:schemeClr val="accent2"/>
                </a:solidFill>
              </a:rPr>
              <a:t>HF Radar</a:t>
            </a:r>
            <a:r>
              <a:rPr lang="en-US" sz="1100" b="1" dirty="0">
                <a:solidFill>
                  <a:srgbClr val="FFC000"/>
                </a:solidFill>
              </a:rPr>
              <a:t>         </a:t>
            </a:r>
            <a:r>
              <a:rPr lang="en-US" sz="1100" b="1" dirty="0">
                <a:solidFill>
                  <a:srgbClr val="FF0000"/>
                </a:solidFill>
              </a:rPr>
              <a:t>Caribbean Gliders </a:t>
            </a:r>
            <a:r>
              <a:rPr lang="en-US" sz="1100" b="1" dirty="0">
                <a:solidFill>
                  <a:srgbClr val="C00000"/>
                </a:solidFill>
              </a:rPr>
              <a:t>Drifters &amp; Floats     </a:t>
            </a:r>
            <a:r>
              <a:rPr lang="en-US" sz="1100" b="1" dirty="0" err="1">
                <a:solidFill>
                  <a:srgbClr val="DA00BD"/>
                </a:solidFill>
              </a:rPr>
              <a:t>GoM</a:t>
            </a:r>
            <a:r>
              <a:rPr lang="en-US" sz="1100" b="1" dirty="0">
                <a:solidFill>
                  <a:srgbClr val="DA00BD"/>
                </a:solidFill>
              </a:rPr>
              <a:t> Gliders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EBBA86-61B4-105A-6F27-5EEE46488EDE}"/>
              </a:ext>
            </a:extLst>
          </p:cNvPr>
          <p:cNvSpPr txBox="1"/>
          <p:nvPr/>
        </p:nvSpPr>
        <p:spPr>
          <a:xfrm>
            <a:off x="3371898" y="3138329"/>
            <a:ext cx="24797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4"/>
              </a:rPr>
              <a:t>https://rucool.marine.rutgers.edu/ugos-hfr/</a:t>
            </a:r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4CCAC-A339-5957-F415-01DC3542E993}"/>
              </a:ext>
            </a:extLst>
          </p:cNvPr>
          <p:cNvSpPr txBox="1"/>
          <p:nvPr/>
        </p:nvSpPr>
        <p:spPr>
          <a:xfrm>
            <a:off x="3729820" y="2947055"/>
            <a:ext cx="1641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Yucatan Strait HF Radar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1360FD-C842-1291-8005-A1E20605FB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" y="3030419"/>
            <a:ext cx="914134" cy="31232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427550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BC1593A8-BD52-8052-99E6-12820FC94B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1056" y="438625"/>
            <a:ext cx="5662614" cy="2550162"/>
          </a:xfrm>
        </p:spPr>
        <p:txBody>
          <a:bodyPr/>
          <a:lstStyle/>
          <a:p>
            <a:pPr marL="0" indent="0">
              <a:buNone/>
            </a:pPr>
            <a:r>
              <a:rPr lang="es-CO" dirty="0" err="1"/>
              <a:t>We</a:t>
            </a:r>
            <a:r>
              <a:rPr lang="es-CO" dirty="0"/>
              <a:t> </a:t>
            </a:r>
            <a:r>
              <a:rPr lang="es-CO" dirty="0" err="1"/>
              <a:t>have</a:t>
            </a:r>
            <a:r>
              <a:rPr lang="es-CO" dirty="0"/>
              <a:t>:</a:t>
            </a:r>
          </a:p>
          <a:p>
            <a:r>
              <a:rPr lang="es-CO" dirty="0" err="1"/>
              <a:t>An</a:t>
            </a:r>
            <a:r>
              <a:rPr lang="es-CO" dirty="0"/>
              <a:t> </a:t>
            </a:r>
            <a:r>
              <a:rPr lang="es-CO" dirty="0" err="1"/>
              <a:t>Intergovernmental</a:t>
            </a:r>
            <a:r>
              <a:rPr lang="es-CO" dirty="0"/>
              <a:t> </a:t>
            </a:r>
            <a:r>
              <a:rPr lang="es-CO" dirty="0" err="1"/>
              <a:t>Organization</a:t>
            </a:r>
            <a:r>
              <a:rPr lang="es-CO" dirty="0"/>
              <a:t> – IOCARIBE-GOOS </a:t>
            </a:r>
          </a:p>
          <a:p>
            <a:r>
              <a:rPr lang="es-CO" dirty="0"/>
              <a:t>A UN </a:t>
            </a:r>
            <a:r>
              <a:rPr lang="es-CO" dirty="0" err="1"/>
              <a:t>Ocean</a:t>
            </a:r>
            <a:r>
              <a:rPr lang="es-CO" dirty="0"/>
              <a:t> </a:t>
            </a:r>
            <a:r>
              <a:rPr lang="es-CO" dirty="0" err="1"/>
              <a:t>Decade-endorsed</a:t>
            </a:r>
            <a:r>
              <a:rPr lang="es-CO" dirty="0"/>
              <a:t> </a:t>
            </a:r>
            <a:r>
              <a:rPr lang="es-CO" dirty="0" err="1"/>
              <a:t>framework</a:t>
            </a:r>
            <a:r>
              <a:rPr lang="es-CO" dirty="0"/>
              <a:t> &amp; </a:t>
            </a:r>
            <a:r>
              <a:rPr lang="es-CO" dirty="0" err="1"/>
              <a:t>approach</a:t>
            </a:r>
            <a:r>
              <a:rPr lang="es-CO" dirty="0"/>
              <a:t> – TAC-OOFS &amp; Co-</a:t>
            </a:r>
            <a:r>
              <a:rPr lang="es-CO" dirty="0" err="1"/>
              <a:t>Design</a:t>
            </a:r>
            <a:endParaRPr lang="es-CO" dirty="0"/>
          </a:p>
          <a:p>
            <a:r>
              <a:rPr lang="es-CO" dirty="0" err="1"/>
              <a:t>The</a:t>
            </a:r>
            <a:r>
              <a:rPr lang="es-CO" dirty="0"/>
              <a:t> Co-</a:t>
            </a:r>
            <a:r>
              <a:rPr lang="es-CO" dirty="0" err="1"/>
              <a:t>Design</a:t>
            </a:r>
            <a:r>
              <a:rPr lang="es-CO" dirty="0"/>
              <a:t> Tropical </a:t>
            </a:r>
            <a:r>
              <a:rPr lang="es-CO" dirty="0" err="1"/>
              <a:t>Cyclone</a:t>
            </a:r>
            <a:r>
              <a:rPr lang="es-CO" dirty="0"/>
              <a:t> </a:t>
            </a:r>
            <a:r>
              <a:rPr lang="es-CO" dirty="0" err="1"/>
              <a:t>Exemplar</a:t>
            </a:r>
            <a:r>
              <a:rPr lang="es-CO" dirty="0"/>
              <a:t> </a:t>
            </a:r>
            <a:r>
              <a:rPr lang="es-CO" dirty="0" err="1"/>
              <a:t>Pilot</a:t>
            </a:r>
            <a:r>
              <a:rPr lang="es-CO" dirty="0"/>
              <a:t> </a:t>
            </a:r>
            <a:r>
              <a:rPr lang="es-CO" dirty="0" err="1"/>
              <a:t>Study</a:t>
            </a:r>
            <a:r>
              <a:rPr lang="es-CO" dirty="0"/>
              <a:t> as a </a:t>
            </a:r>
            <a:r>
              <a:rPr lang="es-CO" dirty="0" err="1"/>
              <a:t>high-impact</a:t>
            </a:r>
            <a:r>
              <a:rPr lang="es-CO" dirty="0"/>
              <a:t> rally </a:t>
            </a:r>
            <a:r>
              <a:rPr lang="es-CO" dirty="0" err="1"/>
              <a:t>point</a:t>
            </a:r>
            <a:endParaRPr lang="es-CO" dirty="0"/>
          </a:p>
          <a:p>
            <a:r>
              <a:rPr lang="es-CO" dirty="0" err="1"/>
              <a:t>Initial</a:t>
            </a:r>
            <a:r>
              <a:rPr lang="es-CO" dirty="0"/>
              <a:t> </a:t>
            </a:r>
            <a:r>
              <a:rPr lang="es-CO" dirty="0" err="1"/>
              <a:t>investments</a:t>
            </a:r>
            <a:r>
              <a:rPr lang="es-CO" dirty="0"/>
              <a:t> </a:t>
            </a:r>
            <a:r>
              <a:rPr lang="es-CO" dirty="0" err="1"/>
              <a:t>by</a:t>
            </a:r>
            <a:r>
              <a:rPr lang="es-CO" dirty="0"/>
              <a:t> NOAA, </a:t>
            </a:r>
            <a:r>
              <a:rPr lang="es-CO" dirty="0" err="1"/>
              <a:t>Vetlesen</a:t>
            </a:r>
            <a:r>
              <a:rPr lang="es-CO" dirty="0"/>
              <a:t> </a:t>
            </a:r>
            <a:r>
              <a:rPr lang="es-CO" dirty="0" err="1"/>
              <a:t>Foundation</a:t>
            </a:r>
            <a:r>
              <a:rPr lang="es-CO" dirty="0"/>
              <a:t>, </a:t>
            </a:r>
            <a:r>
              <a:rPr lang="es-CO" dirty="0" err="1"/>
              <a:t>National</a:t>
            </a:r>
            <a:r>
              <a:rPr lang="es-CO" dirty="0"/>
              <a:t> </a:t>
            </a:r>
            <a:r>
              <a:rPr lang="es-CO" dirty="0" err="1"/>
              <a:t>Academies</a:t>
            </a:r>
            <a:r>
              <a:rPr lang="es-CO" dirty="0"/>
              <a:t>, and </a:t>
            </a:r>
            <a:r>
              <a:rPr lang="es-CO" dirty="0" err="1"/>
              <a:t>others</a:t>
            </a:r>
            <a:endParaRPr lang="es-CO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712CBB6-EC07-0607-BAFA-72EA587E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/>
              <a:t>What</a:t>
            </a:r>
            <a:r>
              <a:rPr lang="es-CO" dirty="0"/>
              <a:t> Gaps </a:t>
            </a:r>
            <a:r>
              <a:rPr lang="es-CO" dirty="0" err="1"/>
              <a:t>Remain</a:t>
            </a:r>
            <a:r>
              <a:rPr lang="es-CO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F2E48-35CC-1652-F8DC-5C926E310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560" y="1731099"/>
            <a:ext cx="2295334" cy="1432658"/>
          </a:xfrm>
          <a:prstGeom prst="rect">
            <a:avLst/>
          </a:prstGeom>
        </p:spPr>
      </p:pic>
      <p:sp>
        <p:nvSpPr>
          <p:cNvPr id="7" name="Marcador de contenido 1">
            <a:extLst>
              <a:ext uri="{FF2B5EF4-FFF2-40B4-BE49-F238E27FC236}">
                <a16:creationId xmlns:a16="http://schemas.microsoft.com/office/drawing/2014/main" id="{D7C0217A-947A-1EB5-7F28-B21CCB5A7E61}"/>
              </a:ext>
            </a:extLst>
          </p:cNvPr>
          <p:cNvSpPr txBox="1">
            <a:spLocks/>
          </p:cNvSpPr>
          <p:nvPr/>
        </p:nvSpPr>
        <p:spPr>
          <a:xfrm>
            <a:off x="151055" y="1678920"/>
            <a:ext cx="3653083" cy="1659807"/>
          </a:xfrm>
          <a:prstGeom prst="rect">
            <a:avLst/>
          </a:prstGeom>
        </p:spPr>
        <p:txBody>
          <a:bodyPr/>
          <a:lstStyle>
            <a:lvl1pPr marL="114231" indent="-114231" algn="l" defTabSz="4569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0069B4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342694" indent="-114231" algn="l" defTabSz="456926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0069B4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571157" indent="-114231" algn="l" defTabSz="456926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0069B4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799620" indent="-114231" algn="l" defTabSz="456926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0069B4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028083" indent="-114231" algn="l" defTabSz="456926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0069B4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256546" indent="-114231" algn="l" defTabSz="456926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008" indent="-114231" algn="l" defTabSz="456926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3471" indent="-114231" algn="l" defTabSz="456926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1934" indent="-114231" algn="l" defTabSz="456926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O" dirty="0" err="1"/>
              <a:t>We</a:t>
            </a:r>
            <a:r>
              <a:rPr lang="es-CO" dirty="0"/>
              <a:t> </a:t>
            </a:r>
            <a:r>
              <a:rPr lang="es-CO" dirty="0" err="1"/>
              <a:t>need</a:t>
            </a:r>
            <a:r>
              <a:rPr lang="es-CO" dirty="0"/>
              <a:t>:</a:t>
            </a:r>
          </a:p>
          <a:p>
            <a:r>
              <a:rPr lang="es-CO" dirty="0" err="1"/>
              <a:t>Continued</a:t>
            </a:r>
            <a:r>
              <a:rPr lang="es-CO" dirty="0"/>
              <a:t> </a:t>
            </a:r>
            <a:r>
              <a:rPr lang="es-CO" dirty="0" err="1"/>
              <a:t>investments</a:t>
            </a:r>
            <a:r>
              <a:rPr lang="es-CO" dirty="0"/>
              <a:t> in </a:t>
            </a:r>
            <a:r>
              <a:rPr lang="es-CO" dirty="0" err="1"/>
              <a:t>equipment</a:t>
            </a:r>
            <a:r>
              <a:rPr lang="es-CO" dirty="0"/>
              <a:t> and </a:t>
            </a:r>
            <a:r>
              <a:rPr lang="es-CO" dirty="0" err="1"/>
              <a:t>operations</a:t>
            </a:r>
            <a:r>
              <a:rPr lang="es-CO" dirty="0"/>
              <a:t> </a:t>
            </a:r>
            <a:r>
              <a:rPr lang="es-CO" dirty="0" err="1"/>
              <a:t>by</a:t>
            </a:r>
            <a:r>
              <a:rPr lang="es-CO" dirty="0"/>
              <a:t> </a:t>
            </a:r>
            <a:r>
              <a:rPr lang="es-CO" dirty="0" err="1"/>
              <a:t>governments</a:t>
            </a:r>
            <a:r>
              <a:rPr lang="es-CO" dirty="0"/>
              <a:t> and </a:t>
            </a:r>
            <a:r>
              <a:rPr lang="es-CO" dirty="0" err="1"/>
              <a:t>foundations</a:t>
            </a:r>
            <a:endParaRPr lang="es-CO" dirty="0"/>
          </a:p>
          <a:p>
            <a:r>
              <a:rPr lang="es-CO" dirty="0" err="1"/>
              <a:t>Establish</a:t>
            </a:r>
            <a:r>
              <a:rPr lang="es-CO" dirty="0"/>
              <a:t> a </a:t>
            </a:r>
            <a:r>
              <a:rPr lang="es-CO" dirty="0" err="1"/>
              <a:t>network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Gliderports</a:t>
            </a:r>
            <a:r>
              <a:rPr lang="es-CO" dirty="0"/>
              <a:t>, </a:t>
            </a:r>
            <a:r>
              <a:rPr lang="es-CO" dirty="0" err="1"/>
              <a:t>Saildrone-ports</a:t>
            </a:r>
            <a:r>
              <a:rPr lang="es-CO" dirty="0"/>
              <a:t>, </a:t>
            </a:r>
            <a:r>
              <a:rPr lang="es-CO" dirty="0" err="1"/>
              <a:t>Float</a:t>
            </a:r>
            <a:r>
              <a:rPr lang="es-CO" dirty="0"/>
              <a:t> &amp; </a:t>
            </a:r>
            <a:r>
              <a:rPr lang="es-CO" dirty="0" err="1"/>
              <a:t>Drifter</a:t>
            </a:r>
            <a:r>
              <a:rPr lang="es-CO" dirty="0"/>
              <a:t> </a:t>
            </a:r>
            <a:r>
              <a:rPr lang="es-CO" dirty="0" err="1"/>
              <a:t>deployment</a:t>
            </a:r>
            <a:r>
              <a:rPr lang="es-CO" dirty="0"/>
              <a:t> </a:t>
            </a:r>
            <a:r>
              <a:rPr lang="es-CO" dirty="0" err="1"/>
              <a:t>vessels</a:t>
            </a:r>
            <a:r>
              <a:rPr lang="es-CO" dirty="0"/>
              <a:t>, HF Radar sites</a:t>
            </a:r>
          </a:p>
          <a:p>
            <a:r>
              <a:rPr lang="es-CO" dirty="0" err="1"/>
              <a:t>Mechanisms</a:t>
            </a:r>
            <a:r>
              <a:rPr lang="es-CO" dirty="0"/>
              <a:t> </a:t>
            </a:r>
            <a:r>
              <a:rPr lang="es-CO" dirty="0" err="1"/>
              <a:t>to</a:t>
            </a:r>
            <a:r>
              <a:rPr lang="es-CO" dirty="0"/>
              <a:t> </a:t>
            </a:r>
            <a:r>
              <a:rPr lang="es-CO" dirty="0" err="1"/>
              <a:t>enable</a:t>
            </a:r>
            <a:r>
              <a:rPr lang="es-CO" dirty="0"/>
              <a:t> </a:t>
            </a:r>
            <a:r>
              <a:rPr lang="es-CO" dirty="0" err="1"/>
              <a:t>uncrewed</a:t>
            </a:r>
            <a:r>
              <a:rPr lang="es-CO" dirty="0"/>
              <a:t> </a:t>
            </a:r>
            <a:r>
              <a:rPr lang="es-CO" dirty="0" err="1"/>
              <a:t>systems</a:t>
            </a:r>
            <a:r>
              <a:rPr lang="es-CO" dirty="0"/>
              <a:t> </a:t>
            </a:r>
            <a:r>
              <a:rPr lang="es-CO" dirty="0" err="1"/>
              <a:t>to</a:t>
            </a:r>
            <a:r>
              <a:rPr lang="es-CO" dirty="0"/>
              <a:t> </a:t>
            </a:r>
            <a:r>
              <a:rPr lang="es-CO" dirty="0" err="1"/>
              <a:t>collect</a:t>
            </a:r>
            <a:r>
              <a:rPr lang="es-CO" dirty="0"/>
              <a:t> </a:t>
            </a:r>
            <a:r>
              <a:rPr lang="es-CO" dirty="0" err="1"/>
              <a:t>operational</a:t>
            </a:r>
            <a:r>
              <a:rPr lang="es-CO" dirty="0"/>
              <a:t> </a:t>
            </a:r>
            <a:r>
              <a:rPr lang="es-CO" dirty="0" err="1"/>
              <a:t>forecast</a:t>
            </a:r>
            <a:r>
              <a:rPr lang="es-CO" dirty="0"/>
              <a:t> data </a:t>
            </a:r>
            <a:r>
              <a:rPr lang="es-CO" dirty="0" err="1"/>
              <a:t>across</a:t>
            </a:r>
            <a:r>
              <a:rPr lang="es-CO" dirty="0"/>
              <a:t> </a:t>
            </a:r>
            <a:r>
              <a:rPr lang="es-CO" dirty="0" err="1"/>
              <a:t>national</a:t>
            </a:r>
            <a:r>
              <a:rPr lang="es-CO" dirty="0"/>
              <a:t> </a:t>
            </a:r>
            <a:r>
              <a:rPr lang="es-CO" dirty="0" err="1"/>
              <a:t>boundaries</a:t>
            </a:r>
            <a:endParaRPr lang="es-CO" dirty="0"/>
          </a:p>
          <a:p>
            <a:r>
              <a:rPr lang="es-CO" dirty="0"/>
              <a:t>Training and </a:t>
            </a:r>
            <a:r>
              <a:rPr lang="es-CO" dirty="0" err="1"/>
              <a:t>Capacity</a:t>
            </a:r>
            <a:r>
              <a:rPr lang="es-CO" dirty="0"/>
              <a:t> </a:t>
            </a:r>
            <a:r>
              <a:rPr lang="es-CO" dirty="0" err="1"/>
              <a:t>Building</a:t>
            </a:r>
            <a:r>
              <a:rPr lang="es-CO" dirty="0"/>
              <a:t> </a:t>
            </a:r>
            <a:r>
              <a:rPr lang="es-CO" dirty="0" err="1"/>
              <a:t>across</a:t>
            </a:r>
            <a:r>
              <a:rPr lang="es-CO" dirty="0"/>
              <a:t> </a:t>
            </a:r>
            <a:r>
              <a:rPr lang="es-CO" dirty="0" err="1"/>
              <a:t>member</a:t>
            </a:r>
            <a:r>
              <a:rPr lang="es-CO" dirty="0"/>
              <a:t> </a:t>
            </a:r>
            <a:r>
              <a:rPr lang="es-CO" dirty="0" err="1"/>
              <a:t>states</a:t>
            </a:r>
            <a:r>
              <a:rPr lang="es-CO" dirty="0"/>
              <a:t> </a:t>
            </a:r>
            <a:r>
              <a:rPr lang="es-CO" dirty="0" err="1"/>
              <a:t>to</a:t>
            </a:r>
            <a:r>
              <a:rPr lang="es-CO" dirty="0"/>
              <a:t> </a:t>
            </a:r>
            <a:r>
              <a:rPr lang="es-CO" dirty="0" err="1"/>
              <a:t>sustain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network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</a:t>
            </a:r>
            <a:r>
              <a:rPr lang="es-CO" dirty="0" err="1"/>
              <a:t>years</a:t>
            </a:r>
            <a:r>
              <a:rPr lang="es-CO" dirty="0"/>
              <a:t> </a:t>
            </a:r>
            <a:r>
              <a:rPr lang="es-CO" dirty="0" err="1"/>
              <a:t>to</a:t>
            </a:r>
            <a:r>
              <a:rPr lang="es-CO" dirty="0"/>
              <a:t> come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3D078-0F4C-D09D-F26A-AC8FC49E2FD4}"/>
              </a:ext>
            </a:extLst>
          </p:cNvPr>
          <p:cNvSpPr txBox="1"/>
          <p:nvPr/>
        </p:nvSpPr>
        <p:spPr>
          <a:xfrm>
            <a:off x="4014869" y="3146364"/>
            <a:ext cx="18694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Glider student training at UVI</a:t>
            </a:r>
          </a:p>
        </p:txBody>
      </p:sp>
    </p:spTree>
    <p:extLst>
      <p:ext uri="{BB962C8B-B14F-4D97-AF65-F5344CB8AC3E}">
        <p14:creationId xmlns:p14="http://schemas.microsoft.com/office/powerpoint/2010/main" val="283869686"/>
      </p:ext>
    </p:extLst>
  </p:cSld>
  <p:clrMapOvr>
    <a:masterClrMapping/>
  </p:clrMapOvr>
</p:sld>
</file>

<file path=ppt/theme/theme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- copia2" id="{F61791E7-90A3-441E-9EE1-81634B69A4E6}" vid="{8EF8B9B0-7D1C-4160-8E4B-437B6E81DCC8}"/>
    </a:ext>
  </a:extLst>
</a:theme>
</file>

<file path=ppt/theme/theme3.xml><?xml version="1.0" encoding="utf-8"?>
<a:theme xmlns:a="http://schemas.openxmlformats.org/drawingml/2006/main" name="1_Office Theme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- copia2" id="{F61791E7-90A3-441E-9EE1-81634B69A4E6}" vid="{8EF8B9B0-7D1C-4160-8E4B-437B6E81DCC8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Roboto"/>
        <a:ea typeface="Roboto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9950</TotalTime>
  <Words>628</Words>
  <Application>Microsoft Macintosh PowerPoint</Application>
  <PresentationFormat>Custom</PresentationFormat>
  <Paragraphs>87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9</vt:i4>
      </vt:variant>
    </vt:vector>
  </HeadingPairs>
  <TitlesOfParts>
    <vt:vector size="33" baseType="lpstr">
      <vt:lpstr>Arial</vt:lpstr>
      <vt:lpstr>Barlow Medium</vt:lpstr>
      <vt:lpstr>Barlow Semi Condensed</vt:lpstr>
      <vt:lpstr>Barlow Semi Condensed SemiBold</vt:lpstr>
      <vt:lpstr>Calibri</vt:lpstr>
      <vt:lpstr>Century Gothic</vt:lpstr>
      <vt:lpstr>Courier New</vt:lpstr>
      <vt:lpstr>Ebrima</vt:lpstr>
      <vt:lpstr>Myriad Pro</vt:lpstr>
      <vt:lpstr>Noto Sans Symbols</vt:lpstr>
      <vt:lpstr>Open Sans</vt:lpstr>
      <vt:lpstr>Oswald</vt:lpstr>
      <vt:lpstr>Roboto</vt:lpstr>
      <vt:lpstr>Roboto Slab</vt:lpstr>
      <vt:lpstr>Rockwell</vt:lpstr>
      <vt:lpstr>9_Custom Design</vt:lpstr>
      <vt:lpstr>3_Office Theme</vt:lpstr>
      <vt:lpstr>1_Office Theme</vt:lpstr>
      <vt:lpstr>Custom Design</vt:lpstr>
      <vt:lpstr>2_Office Theme</vt:lpstr>
      <vt:lpstr>5_Custom Design</vt:lpstr>
      <vt:lpstr>8_Custom Design</vt:lpstr>
      <vt:lpstr>Office Theme</vt:lpstr>
      <vt:lpstr>Marina</vt:lpstr>
      <vt:lpstr>PowerPoint Presentation</vt:lpstr>
      <vt:lpstr>Hurricane Tracks &amp; Essential Ocean Features</vt:lpstr>
      <vt:lpstr>Operational Forecast Model Differences</vt:lpstr>
      <vt:lpstr>2022 Ocean Subsurface Profile Data</vt:lpstr>
      <vt:lpstr>PowerPoint Presentation</vt:lpstr>
      <vt:lpstr>PowerPoint Presentation</vt:lpstr>
      <vt:lpstr>Vetlesen Foundation Contributions - Inflow</vt:lpstr>
      <vt:lpstr>US National Academies Contributions - Outflow</vt:lpstr>
      <vt:lpstr>What Gaps Remain?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IOCARIBE Template</dc:title>
  <dc:creator>Alex Palomino Cadena</dc:creator>
  <cp:lastModifiedBy>Scott Glenn</cp:lastModifiedBy>
  <cp:revision>492</cp:revision>
  <dcterms:created xsi:type="dcterms:W3CDTF">2019-04-25T17:17:09Z</dcterms:created>
  <dcterms:modified xsi:type="dcterms:W3CDTF">2023-05-08T11:09:02Z</dcterms:modified>
</cp:coreProperties>
</file>